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Lst>
  <p:sldSz cx="18288000" cy="10287000"/>
  <p:notesSz cx="6858000" cy="9144000"/>
  <p:embeddedFontLst>
    <p:embeddedFont>
      <p:font typeface="Open Sans 2" charset="1" panose="020B0606030504020204"/>
      <p:regular r:id="rId6"/>
    </p:embeddedFont>
    <p:embeddedFont>
      <p:font typeface="Open Sans 2 Bold" charset="1" panose="020B0806030504020204"/>
      <p:regular r:id="rId7"/>
    </p:embeddedFont>
    <p:embeddedFont>
      <p:font typeface="Open Sans 2 Italics" charset="1" panose="020B0606030504020204"/>
      <p:regular r:id="rId8"/>
    </p:embeddedFont>
    <p:embeddedFont>
      <p:font typeface="Open Sans 2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HK Grotesk Medium" charset="1" panose="00000600000000000000"/>
      <p:regular r:id="rId18"/>
    </p:embeddedFont>
    <p:embeddedFont>
      <p:font typeface="HK Grotesk Medium Bold" charset="1" panose="00000700000000000000"/>
      <p:regular r:id="rId19"/>
    </p:embeddedFont>
    <p:embeddedFont>
      <p:font typeface="HK Grotesk Medium Italics" charset="1" panose="00000600000000000000"/>
      <p:regular r:id="rId20"/>
    </p:embeddedFont>
    <p:embeddedFont>
      <p:font typeface="HK Grotesk Medium Bold Italics" charset="1" panose="00000700000000000000"/>
      <p:regular r:id="rId21"/>
    </p:embeddedFont>
    <p:embeddedFont>
      <p:font typeface="Open Sans Light" charset="1" panose="020B0306030504020204"/>
      <p:regular r:id="rId22"/>
    </p:embeddedFont>
    <p:embeddedFont>
      <p:font typeface="Open Sans Light Bold" charset="1" panose="020B0806030504020204"/>
      <p:regular r:id="rId23"/>
    </p:embeddedFont>
    <p:embeddedFont>
      <p:font typeface="Open Sans Light Italics" charset="1" panose="020B0306030504020204"/>
      <p:regular r:id="rId24"/>
    </p:embeddedFont>
    <p:embeddedFont>
      <p:font typeface="Open Sans Light Bold Italics" charset="1" panose="020B0806030504020204"/>
      <p:regular r:id="rId25"/>
    </p:embeddedFont>
    <p:embeddedFont>
      <p:font typeface="Open Sans 1" charset="1" panose="020B0606030504020204"/>
      <p:regular r:id="rId26"/>
    </p:embeddedFont>
    <p:embeddedFont>
      <p:font typeface="Open Sans 1 Bold" charset="1" panose="020B0806030504020204"/>
      <p:regular r:id="rId27"/>
    </p:embeddedFont>
    <p:embeddedFont>
      <p:font typeface="Open Sans 1 Italics" charset="1" panose="020B0606030504020204"/>
      <p:regular r:id="rId28"/>
    </p:embeddedFont>
    <p:embeddedFont>
      <p:font typeface="Open Sans 1 Bold Italics" charset="1" panose="020B0806030504020204"/>
      <p:regular r:id="rId29"/>
    </p:embeddedFont>
    <p:embeddedFont>
      <p:font typeface="Open Sans Extra Bold" charset="1" panose="020B0906030804020204"/>
      <p:regular r:id="rId30"/>
    </p:embeddedFont>
    <p:embeddedFont>
      <p:font typeface="Open Sans Extra Bold Italics" charset="1" panose="020B0906030804020204"/>
      <p:regular r:id="rId31"/>
    </p:embeddedFont>
    <p:embeddedFont>
      <p:font typeface="Simonetta" charset="1" panose="02000504070000020003"/>
      <p:regular r:id="rId32"/>
    </p:embeddedFont>
    <p:embeddedFont>
      <p:font typeface="Simonetta Bold" charset="1" panose="02000A04070000020003"/>
      <p:regular r:id="rId33"/>
    </p:embeddedFont>
    <p:embeddedFont>
      <p:font typeface="Simonetta Italics" charset="1" panose="02000504070000090003"/>
      <p:regular r:id="rId34"/>
    </p:embeddedFont>
    <p:embeddedFont>
      <p:font typeface="Simonetta Bold Italics" charset="1" panose="02000A040700000900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E1F29"/>
        </a:solidFill>
      </p:bgPr>
    </p:bg>
    <p:spTree>
      <p:nvGrpSpPr>
        <p:cNvPr id="1" name=""/>
        <p:cNvGrpSpPr/>
        <p:nvPr/>
      </p:nvGrpSpPr>
      <p:grpSpPr>
        <a:xfrm>
          <a:off x="0" y="0"/>
          <a:ext cx="0" cy="0"/>
          <a:chOff x="0" y="0"/>
          <a:chExt cx="0" cy="0"/>
        </a:xfrm>
      </p:grpSpPr>
      <p:sp>
        <p:nvSpPr>
          <p:cNvPr name="TextBox 2" id="2"/>
          <p:cNvSpPr txBox="true"/>
          <p:nvPr/>
        </p:nvSpPr>
        <p:spPr>
          <a:xfrm rot="0">
            <a:off x="17570457" y="9455104"/>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a:t>
            </a:r>
          </a:p>
        </p:txBody>
      </p:sp>
      <p:sp>
        <p:nvSpPr>
          <p:cNvPr name="TextBox 3" id="3"/>
          <p:cNvSpPr txBox="true"/>
          <p:nvPr/>
        </p:nvSpPr>
        <p:spPr>
          <a:xfrm rot="0">
            <a:off x="-1786755" y="7157766"/>
            <a:ext cx="10628347" cy="2877729"/>
          </a:xfrm>
          <a:prstGeom prst="rect">
            <a:avLst/>
          </a:prstGeom>
        </p:spPr>
        <p:txBody>
          <a:bodyPr anchor="t" rtlCol="false" tIns="0" lIns="0" bIns="0" rIns="0">
            <a:spAutoFit/>
          </a:bodyPr>
          <a:lstStyle/>
          <a:p>
            <a:pPr algn="ctr" marL="0" indent="0" lvl="0">
              <a:lnSpc>
                <a:spcPts val="5710"/>
              </a:lnSpc>
              <a:spcBef>
                <a:spcPct val="0"/>
              </a:spcBef>
            </a:pPr>
            <a:r>
              <a:rPr lang="en-US" u="none" sz="4078">
                <a:solidFill>
                  <a:srgbClr val="CCA45E"/>
                </a:solidFill>
                <a:latin typeface="Simonetta"/>
              </a:rPr>
              <a:t>RÉALISÉ PAR :</a:t>
            </a:r>
          </a:p>
          <a:p>
            <a:pPr algn="ctr" marL="0" indent="0" lvl="0">
              <a:lnSpc>
                <a:spcPts val="5710"/>
              </a:lnSpc>
              <a:spcBef>
                <a:spcPct val="0"/>
              </a:spcBef>
            </a:pPr>
            <a:r>
              <a:rPr lang="en-US" u="none" sz="4078">
                <a:solidFill>
                  <a:srgbClr val="CCA45E"/>
                </a:solidFill>
                <a:latin typeface="Simonetta"/>
              </a:rPr>
              <a:t>                CHAARI IMEN</a:t>
            </a:r>
          </a:p>
          <a:p>
            <a:pPr algn="ctr" marL="0" indent="0" lvl="0">
              <a:lnSpc>
                <a:spcPts val="5710"/>
              </a:lnSpc>
              <a:spcBef>
                <a:spcPct val="0"/>
              </a:spcBef>
            </a:pPr>
            <a:r>
              <a:rPr lang="en-US" u="none" sz="4078">
                <a:solidFill>
                  <a:srgbClr val="CCA45E"/>
                </a:solidFill>
                <a:latin typeface="Simonetta"/>
              </a:rPr>
              <a:t>                                    ALOULOU NESSRINE</a:t>
            </a:r>
          </a:p>
          <a:p>
            <a:pPr algn="ctr" marL="0" indent="0" lvl="0">
              <a:lnSpc>
                <a:spcPts val="5710"/>
              </a:lnSpc>
              <a:spcBef>
                <a:spcPct val="0"/>
              </a:spcBef>
            </a:pPr>
            <a:r>
              <a:rPr lang="en-US" u="none" sz="4078">
                <a:solidFill>
                  <a:srgbClr val="CCA45E"/>
                </a:solidFill>
                <a:latin typeface="Simonetta"/>
              </a:rPr>
              <a:t>                                     ABID NESSRINE</a:t>
            </a:r>
          </a:p>
        </p:txBody>
      </p:sp>
      <p:sp>
        <p:nvSpPr>
          <p:cNvPr name="TextBox 4" id="4"/>
          <p:cNvSpPr txBox="true"/>
          <p:nvPr/>
        </p:nvSpPr>
        <p:spPr>
          <a:xfrm rot="0">
            <a:off x="892888" y="3346997"/>
            <a:ext cx="16366412" cy="2999084"/>
          </a:xfrm>
          <a:prstGeom prst="rect">
            <a:avLst/>
          </a:prstGeom>
        </p:spPr>
        <p:txBody>
          <a:bodyPr anchor="t" rtlCol="false" tIns="0" lIns="0" bIns="0" rIns="0">
            <a:spAutoFit/>
          </a:bodyPr>
          <a:lstStyle/>
          <a:p>
            <a:pPr algn="ctr">
              <a:lnSpc>
                <a:spcPts val="12049"/>
              </a:lnSpc>
            </a:pPr>
            <a:r>
              <a:rPr lang="en-US" sz="8607">
                <a:solidFill>
                  <a:srgbClr val="FFFFFF"/>
                </a:solidFill>
                <a:latin typeface="Simonetta"/>
              </a:rPr>
              <a:t>PROJET TECHNIQUES ET LANGAGES INTERNET 2</a:t>
            </a:r>
          </a:p>
        </p:txBody>
      </p:sp>
      <p:grpSp>
        <p:nvGrpSpPr>
          <p:cNvPr name="Group 5" id="5"/>
          <p:cNvGrpSpPr/>
          <p:nvPr/>
        </p:nvGrpSpPr>
        <p:grpSpPr>
          <a:xfrm rot="0">
            <a:off x="-4553564" y="-4007871"/>
            <a:ext cx="6143625" cy="6124575"/>
            <a:chOff x="0" y="0"/>
            <a:chExt cx="8191500" cy="8166100"/>
          </a:xfrm>
        </p:grpSpPr>
        <p:grpSp>
          <p:nvGrpSpPr>
            <p:cNvPr name="Group 6" id="6"/>
            <p:cNvGrpSpPr/>
            <p:nvPr/>
          </p:nvGrpSpPr>
          <p:grpSpPr>
            <a:xfrm rot="0">
              <a:off x="647700" y="0"/>
              <a:ext cx="7543800" cy="7543800"/>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A6A6A6"/>
              </a:solidFill>
            </p:spPr>
          </p:sp>
        </p:grpSp>
        <p:grpSp>
          <p:nvGrpSpPr>
            <p:cNvPr name="Group 8" id="8"/>
            <p:cNvGrpSpPr/>
            <p:nvPr/>
          </p:nvGrpSpPr>
          <p:grpSpPr>
            <a:xfrm rot="0">
              <a:off x="0" y="622300"/>
              <a:ext cx="7543800" cy="7543800"/>
              <a:chOff x="0" y="0"/>
              <a:chExt cx="1913890" cy="1913890"/>
            </a:xfrm>
          </p:grpSpPr>
          <p:sp>
            <p:nvSpPr>
              <p:cNvPr name="Freeform 9" id="9"/>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CA45E"/>
              </a:solidFill>
            </p:spPr>
          </p:sp>
        </p:grpSp>
      </p:grpSp>
      <p:grpSp>
        <p:nvGrpSpPr>
          <p:cNvPr name="Group 10" id="10"/>
          <p:cNvGrpSpPr/>
          <p:nvPr/>
        </p:nvGrpSpPr>
        <p:grpSpPr>
          <a:xfrm rot="0">
            <a:off x="16022363" y="5939155"/>
            <a:ext cx="6143625" cy="6124575"/>
            <a:chOff x="0" y="0"/>
            <a:chExt cx="8191500" cy="8166100"/>
          </a:xfrm>
        </p:grpSpPr>
        <p:grpSp>
          <p:nvGrpSpPr>
            <p:cNvPr name="Group 11" id="11"/>
            <p:cNvGrpSpPr/>
            <p:nvPr/>
          </p:nvGrpSpPr>
          <p:grpSpPr>
            <a:xfrm rot="0">
              <a:off x="647700" y="0"/>
              <a:ext cx="7543800" cy="7543800"/>
              <a:chOff x="0" y="0"/>
              <a:chExt cx="1913890" cy="1913890"/>
            </a:xfrm>
          </p:grpSpPr>
          <p:sp>
            <p:nvSpPr>
              <p:cNvPr name="Freeform 12" id="12"/>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A6A6A6"/>
              </a:solidFill>
            </p:spPr>
          </p:sp>
        </p:grpSp>
        <p:grpSp>
          <p:nvGrpSpPr>
            <p:cNvPr name="Group 13" id="13"/>
            <p:cNvGrpSpPr/>
            <p:nvPr/>
          </p:nvGrpSpPr>
          <p:grpSpPr>
            <a:xfrm rot="0">
              <a:off x="0" y="622300"/>
              <a:ext cx="7543800" cy="7543800"/>
              <a:chOff x="0" y="0"/>
              <a:chExt cx="1913890" cy="1913890"/>
            </a:xfrm>
          </p:grpSpPr>
          <p:sp>
            <p:nvSpPr>
              <p:cNvPr name="Freeform 14" id="14"/>
              <p:cNvSpPr/>
              <p:nvPr/>
            </p:nvSpPr>
            <p:spPr>
              <a:xfrm>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CCA45E"/>
              </a:solidFill>
            </p:spPr>
          </p:sp>
        </p:grpSp>
      </p:grpSp>
      <p:sp>
        <p:nvSpPr>
          <p:cNvPr name="TextBox 15" id="15"/>
          <p:cNvSpPr txBox="true"/>
          <p:nvPr/>
        </p:nvSpPr>
        <p:spPr>
          <a:xfrm rot="0">
            <a:off x="8841592" y="9332501"/>
            <a:ext cx="1226164" cy="702993"/>
          </a:xfrm>
          <a:prstGeom prst="rect">
            <a:avLst/>
          </a:prstGeom>
        </p:spPr>
        <p:txBody>
          <a:bodyPr anchor="t" rtlCol="false" tIns="0" lIns="0" bIns="0" rIns="0">
            <a:spAutoFit/>
          </a:bodyPr>
          <a:lstStyle/>
          <a:p>
            <a:pPr algn="ctr" marL="0" indent="0" lvl="0">
              <a:lnSpc>
                <a:spcPts val="5710"/>
              </a:lnSpc>
              <a:spcBef>
                <a:spcPct val="0"/>
              </a:spcBef>
            </a:pPr>
            <a:r>
              <a:rPr lang="en-US" u="none" sz="4078">
                <a:solidFill>
                  <a:srgbClr val="CCA45E"/>
                </a:solidFill>
                <a:latin typeface="Simonetta"/>
              </a:rPr>
              <a:t>GI2S1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grpSp>
        <p:nvGrpSpPr>
          <p:cNvPr name="Group 6" id="6"/>
          <p:cNvGrpSpPr/>
          <p:nvPr/>
        </p:nvGrpSpPr>
        <p:grpSpPr>
          <a:xfrm rot="0">
            <a:off x="3850313" y="2557926"/>
            <a:ext cx="10400336" cy="7160460"/>
            <a:chOff x="0" y="0"/>
            <a:chExt cx="1831328" cy="1260839"/>
          </a:xfrm>
        </p:grpSpPr>
        <p:sp>
          <p:nvSpPr>
            <p:cNvPr name="Freeform 7" id="7"/>
            <p:cNvSpPr/>
            <p:nvPr/>
          </p:nvSpPr>
          <p:spPr>
            <a:xfrm>
              <a:off x="0" y="0"/>
              <a:ext cx="1831328" cy="1260839"/>
            </a:xfrm>
            <a:custGeom>
              <a:avLst/>
              <a:gdLst/>
              <a:ahLst/>
              <a:cxnLst/>
              <a:rect r="r" b="b" t="t" l="l"/>
              <a:pathLst>
                <a:path h="1260839" w="1831328">
                  <a:moveTo>
                    <a:pt x="0" y="0"/>
                  </a:moveTo>
                  <a:lnTo>
                    <a:pt x="0" y="1260839"/>
                  </a:lnTo>
                  <a:lnTo>
                    <a:pt x="1831328" y="1260839"/>
                  </a:lnTo>
                  <a:lnTo>
                    <a:pt x="1831328" y="0"/>
                  </a:lnTo>
                  <a:lnTo>
                    <a:pt x="0" y="0"/>
                  </a:lnTo>
                  <a:close/>
                  <a:moveTo>
                    <a:pt x="1770368" y="1199879"/>
                  </a:moveTo>
                  <a:lnTo>
                    <a:pt x="59690" y="1199879"/>
                  </a:lnTo>
                  <a:lnTo>
                    <a:pt x="59690" y="59690"/>
                  </a:lnTo>
                  <a:lnTo>
                    <a:pt x="1770368" y="59690"/>
                  </a:lnTo>
                  <a:lnTo>
                    <a:pt x="1770368" y="1199879"/>
                  </a:lnTo>
                  <a:close/>
                </a:path>
              </a:pathLst>
            </a:custGeom>
            <a:solidFill>
              <a:srgbClr val="CCA45E"/>
            </a:solidFill>
          </p:spPr>
        </p:sp>
      </p:grpSp>
      <p:pic>
        <p:nvPicPr>
          <p:cNvPr name="Picture 8" id="8"/>
          <p:cNvPicPr>
            <a:picLocks noChangeAspect="true"/>
          </p:cNvPicPr>
          <p:nvPr/>
        </p:nvPicPr>
        <p:blipFill>
          <a:blip r:embed="rId2"/>
          <a:srcRect l="380" t="2490" r="380" b="0"/>
          <a:stretch>
            <a:fillRect/>
          </a:stretch>
        </p:blipFill>
        <p:spPr>
          <a:xfrm flipH="false" flipV="false" rot="0">
            <a:off x="4026347" y="2736673"/>
            <a:ext cx="10074008" cy="6780390"/>
          </a:xfrm>
          <a:prstGeom prst="rect">
            <a:avLst/>
          </a:prstGeom>
        </p:spPr>
      </p:pic>
      <p:sp>
        <p:nvSpPr>
          <p:cNvPr name="TextBox 9" id="9"/>
          <p:cNvSpPr txBox="true"/>
          <p:nvPr/>
        </p:nvSpPr>
        <p:spPr>
          <a:xfrm rot="0">
            <a:off x="690717" y="712875"/>
            <a:ext cx="6127024" cy="600913"/>
          </a:xfrm>
          <a:prstGeom prst="rect">
            <a:avLst/>
          </a:prstGeom>
        </p:spPr>
        <p:txBody>
          <a:bodyPr anchor="t" rtlCol="false" tIns="0" lIns="0" bIns="0" rIns="0">
            <a:spAutoFit/>
          </a:bodyPr>
          <a:lstStyle/>
          <a:p>
            <a:pPr algn="ctr">
              <a:lnSpc>
                <a:spcPts val="4907"/>
              </a:lnSpc>
            </a:pPr>
            <a:r>
              <a:rPr lang="en-US" sz="3505">
                <a:solidFill>
                  <a:srgbClr val="87C2FF"/>
                </a:solidFill>
                <a:latin typeface="Open Sans Extra Bold"/>
              </a:rPr>
              <a:t>CONCEPTION</a:t>
            </a:r>
          </a:p>
        </p:txBody>
      </p:sp>
      <p:sp>
        <p:nvSpPr>
          <p:cNvPr name="TextBox 10" id="10"/>
          <p:cNvSpPr txBox="true"/>
          <p:nvPr/>
        </p:nvSpPr>
        <p:spPr>
          <a:xfrm rot="0">
            <a:off x="4934404" y="798541"/>
            <a:ext cx="14460382" cy="507982"/>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F8FBFD"/>
                </a:solidFill>
                <a:latin typeface="Open Sans 1 Bold"/>
              </a:rPr>
              <a:t>SCHÉMA BASE DE DONNÉES</a:t>
            </a:r>
          </a:p>
        </p:txBody>
      </p:sp>
      <p:sp>
        <p:nvSpPr>
          <p:cNvPr name="TextBox 11" id="11"/>
          <p:cNvSpPr txBox="true"/>
          <p:nvPr/>
        </p:nvSpPr>
        <p:spPr>
          <a:xfrm rot="0">
            <a:off x="17653101" y="9450388"/>
            <a:ext cx="634899"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40982" y="2635546"/>
            <a:ext cx="4310787" cy="2220708"/>
          </a:xfrm>
          <a:prstGeom prst="rect">
            <a:avLst/>
          </a:prstGeom>
        </p:spPr>
      </p:pic>
      <p:pic>
        <p:nvPicPr>
          <p:cNvPr name="Picture 3" id="3"/>
          <p:cNvPicPr>
            <a:picLocks noChangeAspect="true"/>
          </p:cNvPicPr>
          <p:nvPr/>
        </p:nvPicPr>
        <p:blipFill>
          <a:blip r:embed="rId3"/>
          <a:srcRect l="24163" t="0" r="21966" b="0"/>
          <a:stretch>
            <a:fillRect/>
          </a:stretch>
        </p:blipFill>
        <p:spPr>
          <a:xfrm flipH="false" flipV="false" rot="0">
            <a:off x="10303740" y="2555976"/>
            <a:ext cx="3233624" cy="300128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547618" y="6019941"/>
            <a:ext cx="2357762" cy="332641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743062" y="6019941"/>
            <a:ext cx="2354980" cy="332641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107673" y="6281854"/>
            <a:ext cx="2325217" cy="2636147"/>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48991" y="2600420"/>
            <a:ext cx="2842581" cy="284258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14246608" y="2555976"/>
            <a:ext cx="3012692" cy="3036414"/>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4652259" y="6509971"/>
            <a:ext cx="4888233" cy="2346352"/>
          </a:xfrm>
          <a:prstGeom prst="rect">
            <a:avLst/>
          </a:prstGeom>
        </p:spPr>
      </p:pic>
      <p:grpSp>
        <p:nvGrpSpPr>
          <p:cNvPr name="Group 10" id="10"/>
          <p:cNvGrpSpPr/>
          <p:nvPr/>
        </p:nvGrpSpPr>
        <p:grpSpPr>
          <a:xfrm rot="0">
            <a:off x="-2181806" y="-3669650"/>
            <a:ext cx="22464574" cy="5417372"/>
            <a:chOff x="0" y="0"/>
            <a:chExt cx="7599127" cy="1832543"/>
          </a:xfrm>
        </p:grpSpPr>
        <p:sp>
          <p:nvSpPr>
            <p:cNvPr name="Freeform 11" id="11"/>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12" id="12"/>
          <p:cNvGrpSpPr/>
          <p:nvPr/>
        </p:nvGrpSpPr>
        <p:grpSpPr>
          <a:xfrm rot="0">
            <a:off x="-10327205" y="1101242"/>
            <a:ext cx="29056091" cy="1456684"/>
            <a:chOff x="0" y="0"/>
            <a:chExt cx="10132945" cy="508000"/>
          </a:xfrm>
        </p:grpSpPr>
        <p:sp>
          <p:nvSpPr>
            <p:cNvPr name="Freeform 13" id="13"/>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14" id="14"/>
          <p:cNvSpPr txBox="true"/>
          <p:nvPr/>
        </p:nvSpPr>
        <p:spPr>
          <a:xfrm rot="0">
            <a:off x="690717" y="712875"/>
            <a:ext cx="6127024" cy="600913"/>
          </a:xfrm>
          <a:prstGeom prst="rect">
            <a:avLst/>
          </a:prstGeom>
        </p:spPr>
        <p:txBody>
          <a:bodyPr anchor="t" rtlCol="false" tIns="0" lIns="0" bIns="0" rIns="0">
            <a:spAutoFit/>
          </a:bodyPr>
          <a:lstStyle/>
          <a:p>
            <a:pPr algn="ctr">
              <a:lnSpc>
                <a:spcPts val="4907"/>
              </a:lnSpc>
            </a:pPr>
            <a:r>
              <a:rPr lang="en-US" sz="3505">
                <a:solidFill>
                  <a:srgbClr val="87C2FF"/>
                </a:solidFill>
                <a:latin typeface="Open Sans Extra Bold"/>
              </a:rPr>
              <a:t>RÉALISATION</a:t>
            </a:r>
          </a:p>
        </p:txBody>
      </p:sp>
      <p:sp>
        <p:nvSpPr>
          <p:cNvPr name="TextBox 15" id="15"/>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CCA45E"/>
                </a:solidFill>
                <a:latin typeface="Open Sans 1 Bold"/>
              </a:rPr>
              <a:t>OUTILS</a:t>
            </a:r>
            <a:r>
              <a:rPr lang="en-US" u="none" sz="2960">
                <a:solidFill>
                  <a:srgbClr val="F8FBFD"/>
                </a:solidFill>
                <a:latin typeface="Open Sans 1 Bold"/>
              </a:rPr>
              <a:t>|</a:t>
            </a:r>
            <a:r>
              <a:rPr lang="en-US" u="none" sz="2960">
                <a:solidFill>
                  <a:srgbClr val="A6A6A6"/>
                </a:solidFill>
                <a:latin typeface="Open Sans 1 Bold"/>
              </a:rPr>
              <a:t>ARCHITECTURE</a:t>
            </a:r>
          </a:p>
        </p:txBody>
      </p:sp>
      <p:sp>
        <p:nvSpPr>
          <p:cNvPr name="TextBox 16" id="16"/>
          <p:cNvSpPr txBox="true"/>
          <p:nvPr/>
        </p:nvSpPr>
        <p:spPr>
          <a:xfrm rot="0">
            <a:off x="17452135" y="9494652"/>
            <a:ext cx="562244"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12</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6" id="6"/>
          <p:cNvSpPr txBox="true"/>
          <p:nvPr/>
        </p:nvSpPr>
        <p:spPr>
          <a:xfrm rot="0">
            <a:off x="690717" y="712875"/>
            <a:ext cx="6127024" cy="600913"/>
          </a:xfrm>
          <a:prstGeom prst="rect">
            <a:avLst/>
          </a:prstGeom>
        </p:spPr>
        <p:txBody>
          <a:bodyPr anchor="t" rtlCol="false" tIns="0" lIns="0" bIns="0" rIns="0">
            <a:spAutoFit/>
          </a:bodyPr>
          <a:lstStyle/>
          <a:p>
            <a:pPr algn="ctr">
              <a:lnSpc>
                <a:spcPts val="4907"/>
              </a:lnSpc>
            </a:pPr>
            <a:r>
              <a:rPr lang="en-US" sz="3505">
                <a:solidFill>
                  <a:srgbClr val="87C2FF"/>
                </a:solidFill>
                <a:latin typeface="Open Sans Extra Bold"/>
              </a:rPr>
              <a:t>RÉALISATION</a:t>
            </a:r>
          </a:p>
        </p:txBody>
      </p:sp>
      <p:sp>
        <p:nvSpPr>
          <p:cNvPr name="TextBox 7" id="7"/>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A6A6A6"/>
                </a:solidFill>
                <a:latin typeface="Open Sans 1 Bold"/>
              </a:rPr>
              <a:t>OUTILS</a:t>
            </a:r>
            <a:r>
              <a:rPr lang="en-US" u="none" sz="2960">
                <a:solidFill>
                  <a:srgbClr val="F8FBFD"/>
                </a:solidFill>
                <a:latin typeface="Open Sans 1 Bold"/>
              </a:rPr>
              <a:t>|</a:t>
            </a:r>
            <a:r>
              <a:rPr lang="en-US" u="none" sz="2960">
                <a:solidFill>
                  <a:srgbClr val="CCA45E"/>
                </a:solidFill>
                <a:latin typeface="Open Sans 1 Bold"/>
              </a:rPr>
              <a:t>ARCHITECTURE</a:t>
            </a:r>
          </a:p>
        </p:txBody>
      </p:sp>
      <p:sp>
        <p:nvSpPr>
          <p:cNvPr name="TextBox 8" id="8"/>
          <p:cNvSpPr txBox="true"/>
          <p:nvPr/>
        </p:nvSpPr>
        <p:spPr>
          <a:xfrm rot="0">
            <a:off x="17522487" y="9467104"/>
            <a:ext cx="765513"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6" id="6"/>
          <p:cNvSpPr txBox="true"/>
          <p:nvPr/>
        </p:nvSpPr>
        <p:spPr>
          <a:xfrm rot="0">
            <a:off x="690717" y="712875"/>
            <a:ext cx="6127024" cy="600913"/>
          </a:xfrm>
          <a:prstGeom prst="rect">
            <a:avLst/>
          </a:prstGeom>
        </p:spPr>
        <p:txBody>
          <a:bodyPr anchor="t" rtlCol="false" tIns="0" lIns="0" bIns="0" rIns="0">
            <a:spAutoFit/>
          </a:bodyPr>
          <a:lstStyle/>
          <a:p>
            <a:pPr algn="ctr">
              <a:lnSpc>
                <a:spcPts val="4907"/>
              </a:lnSpc>
            </a:pPr>
            <a:r>
              <a:rPr lang="en-US" sz="3505">
                <a:solidFill>
                  <a:srgbClr val="87C2FF"/>
                </a:solidFill>
                <a:latin typeface="Open Sans Extra Bold"/>
              </a:rPr>
              <a:t>CONCLUSION</a:t>
            </a:r>
          </a:p>
        </p:txBody>
      </p:sp>
      <p:sp>
        <p:nvSpPr>
          <p:cNvPr name="TextBox 7" id="7"/>
          <p:cNvSpPr txBox="true"/>
          <p:nvPr/>
        </p:nvSpPr>
        <p:spPr>
          <a:xfrm rot="0">
            <a:off x="4934404" y="798541"/>
            <a:ext cx="14460382" cy="506898"/>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FFFFFF"/>
                </a:solidFill>
                <a:latin typeface="Open Sans 1 Bold"/>
              </a:rPr>
              <a:t>APPORT</a:t>
            </a:r>
          </a:p>
        </p:txBody>
      </p:sp>
      <p:sp>
        <p:nvSpPr>
          <p:cNvPr name="TextBox 8" id="8"/>
          <p:cNvSpPr txBox="true"/>
          <p:nvPr/>
        </p:nvSpPr>
        <p:spPr>
          <a:xfrm rot="0">
            <a:off x="17522487" y="9540821"/>
            <a:ext cx="765513"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14</a:t>
            </a:r>
          </a:p>
        </p:txBody>
      </p:sp>
      <p:grpSp>
        <p:nvGrpSpPr>
          <p:cNvPr name="Group 9" id="9"/>
          <p:cNvGrpSpPr/>
          <p:nvPr/>
        </p:nvGrpSpPr>
        <p:grpSpPr>
          <a:xfrm rot="0">
            <a:off x="6774074" y="3539340"/>
            <a:ext cx="3172786" cy="2747929"/>
            <a:chOff x="0" y="0"/>
            <a:chExt cx="6202680" cy="5372100"/>
          </a:xfrm>
        </p:grpSpPr>
        <p:sp>
          <p:nvSpPr>
            <p:cNvPr name="Freeform 10" id="10"/>
            <p:cNvSpPr/>
            <p:nvPr/>
          </p:nvSpPr>
          <p:spPr>
            <a:xfrm>
              <a:off x="0" y="0"/>
              <a:ext cx="6202680" cy="5372100"/>
            </a:xfrm>
            <a:custGeom>
              <a:avLst/>
              <a:gdLst/>
              <a:ahLst/>
              <a:cxnLst/>
              <a:rect r="r" b="b" t="t" l="l"/>
              <a:pathLst>
                <a:path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A6A6A6"/>
            </a:solidFill>
          </p:spPr>
        </p:sp>
      </p:grpSp>
      <p:sp>
        <p:nvSpPr>
          <p:cNvPr name="TextBox 11" id="11"/>
          <p:cNvSpPr txBox="true"/>
          <p:nvPr/>
        </p:nvSpPr>
        <p:spPr>
          <a:xfrm rot="0">
            <a:off x="373773" y="7177429"/>
            <a:ext cx="6949393" cy="481330"/>
          </a:xfrm>
          <a:prstGeom prst="rect">
            <a:avLst/>
          </a:prstGeom>
        </p:spPr>
        <p:txBody>
          <a:bodyPr anchor="t" rtlCol="false" tIns="0" lIns="0" bIns="0" rIns="0">
            <a:spAutoFit/>
          </a:bodyPr>
          <a:lstStyle/>
          <a:p>
            <a:pPr algn="ctr">
              <a:lnSpc>
                <a:spcPts val="3919"/>
              </a:lnSpc>
            </a:pPr>
            <a:r>
              <a:rPr lang="en-US" sz="2799">
                <a:solidFill>
                  <a:srgbClr val="F8FBFD"/>
                </a:solidFill>
                <a:latin typeface="Simonetta Bold"/>
              </a:rPr>
              <a:t>La</a:t>
            </a:r>
            <a:r>
              <a:rPr lang="en-US" sz="2799">
                <a:solidFill>
                  <a:srgbClr val="F8FBFD"/>
                </a:solidFill>
                <a:latin typeface="Simonetta Bold"/>
              </a:rPr>
              <a:t> </a:t>
            </a:r>
            <a:r>
              <a:rPr lang="en-US" sz="2799">
                <a:solidFill>
                  <a:srgbClr val="F8FBFD"/>
                </a:solidFill>
                <a:latin typeface="Simonetta Bold"/>
              </a:rPr>
              <a:t>maît</a:t>
            </a:r>
            <a:r>
              <a:rPr lang="en-US" sz="2799">
                <a:solidFill>
                  <a:srgbClr val="F8FBFD"/>
                </a:solidFill>
                <a:latin typeface="Simonetta Bold"/>
              </a:rPr>
              <a:t>ri</a:t>
            </a:r>
            <a:r>
              <a:rPr lang="en-US" sz="2799">
                <a:solidFill>
                  <a:srgbClr val="F8FBFD"/>
                </a:solidFill>
                <a:latin typeface="Simonetta Bold"/>
              </a:rPr>
              <a:t>s</a:t>
            </a:r>
            <a:r>
              <a:rPr lang="en-US" sz="2799">
                <a:solidFill>
                  <a:srgbClr val="F8FBFD"/>
                </a:solidFill>
                <a:latin typeface="Simonetta Bold"/>
              </a:rPr>
              <a:t>e de</a:t>
            </a:r>
            <a:r>
              <a:rPr lang="en-US" sz="2799">
                <a:solidFill>
                  <a:srgbClr val="F8FBFD"/>
                </a:solidFill>
                <a:latin typeface="Simonetta Bold"/>
              </a:rPr>
              <a:t> mu</a:t>
            </a:r>
            <a:r>
              <a:rPr lang="en-US" sz="2799">
                <a:solidFill>
                  <a:srgbClr val="F8FBFD"/>
                </a:solidFill>
                <a:latin typeface="Simonetta Bold"/>
              </a:rPr>
              <a:t>l</a:t>
            </a:r>
            <a:r>
              <a:rPr lang="en-US" sz="2799">
                <a:solidFill>
                  <a:srgbClr val="F8FBFD"/>
                </a:solidFill>
                <a:latin typeface="Simonetta Bold"/>
              </a:rPr>
              <a:t>ti</a:t>
            </a:r>
            <a:r>
              <a:rPr lang="en-US" sz="2799">
                <a:solidFill>
                  <a:srgbClr val="F8FBFD"/>
                </a:solidFill>
                <a:latin typeface="Simonetta Bold"/>
              </a:rPr>
              <a:t>p</a:t>
            </a:r>
            <a:r>
              <a:rPr lang="en-US" sz="2799">
                <a:solidFill>
                  <a:srgbClr val="F8FBFD"/>
                </a:solidFill>
                <a:latin typeface="Simonetta Bold"/>
              </a:rPr>
              <a:t>l</a:t>
            </a:r>
            <a:r>
              <a:rPr lang="en-US" sz="2799">
                <a:solidFill>
                  <a:srgbClr val="F8FBFD"/>
                </a:solidFill>
                <a:latin typeface="Simonetta Bold"/>
              </a:rPr>
              <a:t>e</a:t>
            </a:r>
            <a:r>
              <a:rPr lang="en-US" sz="2799">
                <a:solidFill>
                  <a:srgbClr val="F8FBFD"/>
                </a:solidFill>
                <a:latin typeface="Simonetta Bold"/>
              </a:rPr>
              <a:t>s ou</a:t>
            </a:r>
            <a:r>
              <a:rPr lang="en-US" sz="2799">
                <a:solidFill>
                  <a:srgbClr val="F8FBFD"/>
                </a:solidFill>
                <a:latin typeface="Simonetta Bold"/>
              </a:rPr>
              <a:t>tils </a:t>
            </a:r>
          </a:p>
        </p:txBody>
      </p:sp>
      <p:sp>
        <p:nvSpPr>
          <p:cNvPr name="TextBox 12" id="12"/>
          <p:cNvSpPr txBox="true"/>
          <p:nvPr/>
        </p:nvSpPr>
        <p:spPr>
          <a:xfrm rot="0">
            <a:off x="10677010" y="5124383"/>
            <a:ext cx="5461808" cy="976630"/>
          </a:xfrm>
          <a:prstGeom prst="rect">
            <a:avLst/>
          </a:prstGeom>
        </p:spPr>
        <p:txBody>
          <a:bodyPr anchor="t" rtlCol="false" tIns="0" lIns="0" bIns="0" rIns="0">
            <a:spAutoFit/>
          </a:bodyPr>
          <a:lstStyle/>
          <a:p>
            <a:pPr algn="ctr">
              <a:lnSpc>
                <a:spcPts val="3919"/>
              </a:lnSpc>
            </a:pPr>
            <a:r>
              <a:rPr lang="en-US" sz="2799">
                <a:solidFill>
                  <a:srgbClr val="F8FBFD"/>
                </a:solidFill>
                <a:latin typeface="Simonetta Bold"/>
              </a:rPr>
              <a:t>Approf</a:t>
            </a:r>
            <a:r>
              <a:rPr lang="en-US" sz="2799">
                <a:solidFill>
                  <a:srgbClr val="F8FBFD"/>
                </a:solidFill>
                <a:latin typeface="Simonetta Bold"/>
              </a:rPr>
              <a:t>ond</a:t>
            </a:r>
            <a:r>
              <a:rPr lang="en-US" sz="2799">
                <a:solidFill>
                  <a:srgbClr val="F8FBFD"/>
                </a:solidFill>
                <a:latin typeface="Simonetta Bold"/>
              </a:rPr>
              <a:t>ir nos c</a:t>
            </a:r>
            <a:r>
              <a:rPr lang="en-US" sz="2799">
                <a:solidFill>
                  <a:srgbClr val="F8FBFD"/>
                </a:solidFill>
                <a:latin typeface="Simonetta Bold"/>
              </a:rPr>
              <a:t>onn</a:t>
            </a:r>
            <a:r>
              <a:rPr lang="en-US" sz="2799">
                <a:solidFill>
                  <a:srgbClr val="F8FBFD"/>
                </a:solidFill>
                <a:latin typeface="Simonetta Bold"/>
              </a:rPr>
              <a:t>a</a:t>
            </a:r>
            <a:r>
              <a:rPr lang="en-US" sz="2799">
                <a:solidFill>
                  <a:srgbClr val="F8FBFD"/>
                </a:solidFill>
                <a:latin typeface="Simonetta Bold"/>
              </a:rPr>
              <a:t>i</a:t>
            </a:r>
            <a:r>
              <a:rPr lang="en-US" sz="2799">
                <a:solidFill>
                  <a:srgbClr val="F8FBFD"/>
                </a:solidFill>
                <a:latin typeface="Simonetta Bold"/>
              </a:rPr>
              <a:t>ssa</a:t>
            </a:r>
            <a:r>
              <a:rPr lang="en-US" sz="2799">
                <a:solidFill>
                  <a:srgbClr val="F8FBFD"/>
                </a:solidFill>
                <a:latin typeface="Simonetta Bold"/>
              </a:rPr>
              <a:t>nce</a:t>
            </a:r>
            <a:r>
              <a:rPr lang="en-US" sz="2799">
                <a:solidFill>
                  <a:srgbClr val="F8FBFD"/>
                </a:solidFill>
                <a:latin typeface="Simonetta Bold"/>
              </a:rPr>
              <a:t>s</a:t>
            </a:r>
            <a:r>
              <a:rPr lang="en-US" sz="2799">
                <a:solidFill>
                  <a:srgbClr val="F8FBFD"/>
                </a:solidFill>
                <a:latin typeface="Simonetta Bold"/>
              </a:rPr>
              <a:t> théoriques</a:t>
            </a:r>
          </a:p>
        </p:txBody>
      </p:sp>
      <p:grpSp>
        <p:nvGrpSpPr>
          <p:cNvPr name="Group 13" id="13"/>
          <p:cNvGrpSpPr/>
          <p:nvPr/>
        </p:nvGrpSpPr>
        <p:grpSpPr>
          <a:xfrm rot="0">
            <a:off x="9278416" y="4913304"/>
            <a:ext cx="3172786" cy="2747929"/>
            <a:chOff x="0" y="0"/>
            <a:chExt cx="6202680" cy="5372100"/>
          </a:xfrm>
        </p:grpSpPr>
        <p:sp>
          <p:nvSpPr>
            <p:cNvPr name="Freeform 14" id="14"/>
            <p:cNvSpPr/>
            <p:nvPr/>
          </p:nvSpPr>
          <p:spPr>
            <a:xfrm>
              <a:off x="0" y="0"/>
              <a:ext cx="6202680" cy="5372100"/>
            </a:xfrm>
            <a:custGeom>
              <a:avLst/>
              <a:gdLst/>
              <a:ahLst/>
              <a:cxnLst/>
              <a:rect r="r" b="b" t="t" l="l"/>
              <a:pathLst>
                <a:path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4686C8"/>
            </a:solidFill>
          </p:spPr>
        </p:sp>
      </p:grpSp>
      <p:grpSp>
        <p:nvGrpSpPr>
          <p:cNvPr name="Group 15" id="15"/>
          <p:cNvGrpSpPr/>
          <p:nvPr/>
        </p:nvGrpSpPr>
        <p:grpSpPr>
          <a:xfrm rot="0">
            <a:off x="6821699" y="6396071"/>
            <a:ext cx="3172786" cy="2747929"/>
            <a:chOff x="0" y="0"/>
            <a:chExt cx="6202680" cy="5372100"/>
          </a:xfrm>
        </p:grpSpPr>
        <p:sp>
          <p:nvSpPr>
            <p:cNvPr name="Freeform 16" id="16"/>
            <p:cNvSpPr/>
            <p:nvPr/>
          </p:nvSpPr>
          <p:spPr>
            <a:xfrm>
              <a:off x="0" y="0"/>
              <a:ext cx="6202680" cy="5372100"/>
            </a:xfrm>
            <a:custGeom>
              <a:avLst/>
              <a:gdLst/>
              <a:ahLst/>
              <a:cxnLst/>
              <a:rect r="r" b="b" t="t" l="l"/>
              <a:pathLst>
                <a:path h="5372100" w="620268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CCA45E"/>
            </a:solidFill>
          </p:spPr>
        </p:sp>
      </p:grpSp>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98239" y="5516427"/>
            <a:ext cx="1292210" cy="1541682"/>
          </a:xfrm>
          <a:prstGeom prst="rect">
            <a:avLst/>
          </a:prstGeom>
        </p:spPr>
      </p:pic>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30968" y="7058110"/>
            <a:ext cx="1554249" cy="1514686"/>
          </a:xfrm>
          <a:prstGeom prst="rect">
            <a:avLst/>
          </a:prstGeom>
        </p:spPr>
      </p:pic>
      <p:sp>
        <p:nvSpPr>
          <p:cNvPr name="TextBox 19" id="19"/>
          <p:cNvSpPr txBox="true"/>
          <p:nvPr/>
        </p:nvSpPr>
        <p:spPr>
          <a:xfrm rot="0">
            <a:off x="509622" y="3482190"/>
            <a:ext cx="6949393" cy="976630"/>
          </a:xfrm>
          <a:prstGeom prst="rect">
            <a:avLst/>
          </a:prstGeom>
        </p:spPr>
        <p:txBody>
          <a:bodyPr anchor="t" rtlCol="false" tIns="0" lIns="0" bIns="0" rIns="0">
            <a:spAutoFit/>
          </a:bodyPr>
          <a:lstStyle/>
          <a:p>
            <a:pPr algn="ctr">
              <a:lnSpc>
                <a:spcPts val="3920"/>
              </a:lnSpc>
            </a:pPr>
            <a:r>
              <a:rPr lang="en-US" sz="2800">
                <a:solidFill>
                  <a:srgbClr val="F8FBFD"/>
                </a:solidFill>
                <a:latin typeface="Simonetta Bold"/>
              </a:rPr>
              <a:t>Acquisiti</a:t>
            </a:r>
            <a:r>
              <a:rPr lang="en-US" sz="2800">
                <a:solidFill>
                  <a:srgbClr val="F8FBFD"/>
                </a:solidFill>
                <a:latin typeface="Simonetta Bold"/>
              </a:rPr>
              <a:t>o</a:t>
            </a:r>
            <a:r>
              <a:rPr lang="en-US" sz="2800">
                <a:solidFill>
                  <a:srgbClr val="F8FBFD"/>
                </a:solidFill>
                <a:latin typeface="Simonetta Bold"/>
              </a:rPr>
              <a:t>n d'</a:t>
            </a:r>
            <a:r>
              <a:rPr lang="en-US" sz="2800">
                <a:solidFill>
                  <a:srgbClr val="F8FBFD"/>
                </a:solidFill>
                <a:latin typeface="Simonetta Bold"/>
              </a:rPr>
              <a:t>u</a:t>
            </a:r>
            <a:r>
              <a:rPr lang="en-US" sz="2800">
                <a:solidFill>
                  <a:srgbClr val="F8FBFD"/>
                </a:solidFill>
                <a:latin typeface="Simonetta Bold"/>
              </a:rPr>
              <a:t>n</a:t>
            </a:r>
            <a:r>
              <a:rPr lang="en-US" sz="2800">
                <a:solidFill>
                  <a:srgbClr val="F8FBFD"/>
                </a:solidFill>
                <a:latin typeface="Simonetta Bold"/>
              </a:rPr>
              <a:t>e</a:t>
            </a:r>
            <a:r>
              <a:rPr lang="en-US" sz="2800">
                <a:solidFill>
                  <a:srgbClr val="F8FBFD"/>
                </a:solidFill>
                <a:latin typeface="Simonetta Bold"/>
              </a:rPr>
              <a:t> bonne expé</a:t>
            </a:r>
            <a:r>
              <a:rPr lang="en-US" sz="2800">
                <a:solidFill>
                  <a:srgbClr val="F8FBFD"/>
                </a:solidFill>
                <a:latin typeface="Simonetta Bold"/>
              </a:rPr>
              <a:t>r</a:t>
            </a:r>
            <a:r>
              <a:rPr lang="en-US" sz="2800">
                <a:solidFill>
                  <a:srgbClr val="F8FBFD"/>
                </a:solidFill>
                <a:latin typeface="Simonetta Bold"/>
              </a:rPr>
              <a:t>ience</a:t>
            </a:r>
            <a:r>
              <a:rPr lang="en-US" sz="2800">
                <a:solidFill>
                  <a:srgbClr val="F8FBFD"/>
                </a:solidFill>
                <a:latin typeface="Simonetta Bold"/>
              </a:rPr>
              <a:t> </a:t>
            </a:r>
          </a:p>
          <a:p>
            <a:pPr algn="ctr">
              <a:lnSpc>
                <a:spcPts val="3919"/>
              </a:lnSpc>
            </a:pPr>
            <a:r>
              <a:rPr lang="en-US" sz="2799">
                <a:solidFill>
                  <a:srgbClr val="F8FBFD"/>
                </a:solidFill>
                <a:latin typeface="Simonetta Bold"/>
              </a:rPr>
              <a:t>e</a:t>
            </a:r>
            <a:r>
              <a:rPr lang="en-US" sz="2799">
                <a:solidFill>
                  <a:srgbClr val="F8FBFD"/>
                </a:solidFill>
                <a:latin typeface="Simonetta Bold"/>
              </a:rPr>
              <a:t>n </a:t>
            </a:r>
            <a:r>
              <a:rPr lang="en-US" sz="2799">
                <a:solidFill>
                  <a:srgbClr val="F8FBFD"/>
                </a:solidFill>
                <a:latin typeface="Simonetta Bold"/>
              </a:rPr>
              <a:t>dével</a:t>
            </a:r>
            <a:r>
              <a:rPr lang="en-US" sz="2799">
                <a:solidFill>
                  <a:srgbClr val="F8FBFD"/>
                </a:solidFill>
                <a:latin typeface="Simonetta Bold"/>
              </a:rPr>
              <a:t>o</a:t>
            </a:r>
            <a:r>
              <a:rPr lang="en-US" sz="2799">
                <a:solidFill>
                  <a:srgbClr val="F8FBFD"/>
                </a:solidFill>
                <a:latin typeface="Simonetta Bold"/>
              </a:rPr>
              <a:t>ppemen</a:t>
            </a:r>
            <a:r>
              <a:rPr lang="en-US" sz="2799">
                <a:solidFill>
                  <a:srgbClr val="F8FBFD"/>
                </a:solidFill>
                <a:latin typeface="Simonetta Bold"/>
              </a:rPr>
              <a:t>t</a:t>
            </a:r>
            <a:r>
              <a:rPr lang="en-US" sz="2799">
                <a:solidFill>
                  <a:srgbClr val="F8FBFD"/>
                </a:solidFill>
                <a:latin typeface="Simonetta Bold"/>
              </a:rPr>
              <a:t> </a:t>
            </a:r>
          </a:p>
        </p:txBody>
      </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580607" y="4135840"/>
            <a:ext cx="1469874" cy="146987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p:cSld>
    <p:bg>
      <p:bgPr>
        <a:solidFill>
          <a:srgbClr val="1E1F29"/>
        </a:solidFill>
      </p:bgPr>
    </p:bg>
    <p:spTree>
      <p:nvGrpSpPr>
        <p:cNvPr id="1" name=""/>
        <p:cNvGrpSpPr/>
        <p:nvPr/>
      </p:nvGrpSpPr>
      <p:grpSpPr>
        <a:xfrm>
          <a:off x="0" y="0"/>
          <a:ext cx="0" cy="0"/>
          <a:chOff x="0" y="0"/>
          <a:chExt cx="0" cy="0"/>
        </a:xfrm>
      </p:grpSpPr>
      <p:sp>
        <p:nvSpPr>
          <p:cNvPr name="TextBox 2" id="2"/>
          <p:cNvSpPr txBox="true"/>
          <p:nvPr/>
        </p:nvSpPr>
        <p:spPr>
          <a:xfrm rot="0">
            <a:off x="2217946" y="3550436"/>
            <a:ext cx="14478223" cy="2952750"/>
          </a:xfrm>
          <a:prstGeom prst="rect">
            <a:avLst/>
          </a:prstGeom>
        </p:spPr>
        <p:txBody>
          <a:bodyPr anchor="t" rtlCol="false" tIns="0" lIns="0" bIns="0" rIns="0">
            <a:spAutoFit/>
          </a:bodyPr>
          <a:lstStyle/>
          <a:p>
            <a:pPr algn="ctr">
              <a:lnSpc>
                <a:spcPts val="23286"/>
              </a:lnSpc>
            </a:pPr>
            <a:r>
              <a:rPr lang="en-US" sz="19405">
                <a:solidFill>
                  <a:srgbClr val="A6A6A6"/>
                </a:solidFill>
                <a:latin typeface="Open Sans 2 Bold"/>
              </a:rPr>
              <a:t>MERCI !</a:t>
            </a:r>
          </a:p>
        </p:txBody>
      </p:sp>
      <p:sp>
        <p:nvSpPr>
          <p:cNvPr name="TextBox 3" id="3"/>
          <p:cNvSpPr txBox="true"/>
          <p:nvPr/>
        </p:nvSpPr>
        <p:spPr>
          <a:xfrm rot="0">
            <a:off x="17547018" y="9540821"/>
            <a:ext cx="636233"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sp>
        <p:nvSpPr>
          <p:cNvPr name="AutoShape 2" id="2"/>
          <p:cNvSpPr/>
          <p:nvPr/>
        </p:nvSpPr>
        <p:spPr>
          <a:xfrm rot="0">
            <a:off x="1316177" y="1377683"/>
            <a:ext cx="117814" cy="7813076"/>
          </a:xfrm>
          <a:prstGeom prst="rect">
            <a:avLst/>
          </a:prstGeom>
          <a:solidFill>
            <a:srgbClr val="CCA45E"/>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79657" y="1061162"/>
            <a:ext cx="633043" cy="63304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3142696"/>
            <a:ext cx="633043" cy="6330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874237"/>
            <a:ext cx="633043" cy="633043"/>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79657" y="5178212"/>
            <a:ext cx="633043" cy="63304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68701" y="7101257"/>
            <a:ext cx="633043" cy="633043"/>
          </a:xfrm>
          <a:prstGeom prst="rect">
            <a:avLst/>
          </a:prstGeom>
        </p:spPr>
      </p:pic>
      <p:sp>
        <p:nvSpPr>
          <p:cNvPr name="TextBox 8" id="8"/>
          <p:cNvSpPr txBox="true"/>
          <p:nvPr/>
        </p:nvSpPr>
        <p:spPr>
          <a:xfrm rot="0">
            <a:off x="8254237" y="3455066"/>
            <a:ext cx="9217315" cy="3024951"/>
          </a:xfrm>
          <a:prstGeom prst="rect">
            <a:avLst/>
          </a:prstGeom>
        </p:spPr>
        <p:txBody>
          <a:bodyPr anchor="t" rtlCol="false" tIns="0" lIns="0" bIns="0" rIns="0">
            <a:spAutoFit/>
          </a:bodyPr>
          <a:lstStyle/>
          <a:p>
            <a:pPr>
              <a:lnSpc>
                <a:spcPts val="11948"/>
              </a:lnSpc>
            </a:pPr>
            <a:r>
              <a:rPr lang="en-US" sz="9957">
                <a:solidFill>
                  <a:srgbClr val="CCA45E"/>
                </a:solidFill>
                <a:latin typeface="HK Grotesk Medium Bold"/>
              </a:rPr>
              <a:t>PLAN DE LA</a:t>
            </a:r>
          </a:p>
          <a:p>
            <a:pPr marL="0" indent="0" lvl="0">
              <a:lnSpc>
                <a:spcPts val="11948"/>
              </a:lnSpc>
              <a:spcBef>
                <a:spcPct val="0"/>
              </a:spcBef>
            </a:pPr>
            <a:r>
              <a:rPr lang="en-US" sz="9957">
                <a:solidFill>
                  <a:srgbClr val="CCA45E"/>
                </a:solidFill>
                <a:latin typeface="HK Grotesk Medium Bold"/>
              </a:rPr>
              <a:t>PRESENTATION</a:t>
            </a:r>
          </a:p>
        </p:txBody>
      </p:sp>
      <p:sp>
        <p:nvSpPr>
          <p:cNvPr name="TextBox 9" id="9"/>
          <p:cNvSpPr txBox="true"/>
          <p:nvPr/>
        </p:nvSpPr>
        <p:spPr>
          <a:xfrm rot="0">
            <a:off x="17653101" y="9440606"/>
            <a:ext cx="424505" cy="582295"/>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2</a:t>
            </a:r>
          </a:p>
        </p:txBody>
      </p:sp>
      <p:sp>
        <p:nvSpPr>
          <p:cNvPr name="TextBox 10" id="10"/>
          <p:cNvSpPr txBox="true"/>
          <p:nvPr/>
        </p:nvSpPr>
        <p:spPr>
          <a:xfrm rot="0">
            <a:off x="2177712" y="920468"/>
            <a:ext cx="4816675" cy="800130"/>
          </a:xfrm>
          <a:prstGeom prst="rect">
            <a:avLst/>
          </a:prstGeom>
        </p:spPr>
        <p:txBody>
          <a:bodyPr anchor="t" rtlCol="false" tIns="0" lIns="0" bIns="0" rIns="0">
            <a:spAutoFit/>
          </a:bodyPr>
          <a:lstStyle/>
          <a:p>
            <a:pPr>
              <a:lnSpc>
                <a:spcPts val="6589"/>
              </a:lnSpc>
            </a:pPr>
            <a:r>
              <a:rPr lang="en-US" spc="43" sz="4392">
                <a:solidFill>
                  <a:srgbClr val="F8FBFD"/>
                </a:solidFill>
                <a:latin typeface="Montserrat Light Bold"/>
              </a:rPr>
              <a:t>INTRODUCTION</a:t>
            </a:r>
          </a:p>
        </p:txBody>
      </p:sp>
      <p:sp>
        <p:nvSpPr>
          <p:cNvPr name="TextBox 11" id="11"/>
          <p:cNvSpPr txBox="true"/>
          <p:nvPr/>
        </p:nvSpPr>
        <p:spPr>
          <a:xfrm rot="0">
            <a:off x="2177712" y="3002003"/>
            <a:ext cx="5579656" cy="800130"/>
          </a:xfrm>
          <a:prstGeom prst="rect">
            <a:avLst/>
          </a:prstGeom>
        </p:spPr>
        <p:txBody>
          <a:bodyPr anchor="t" rtlCol="false" tIns="0" lIns="0" bIns="0" rIns="0">
            <a:spAutoFit/>
          </a:bodyPr>
          <a:lstStyle/>
          <a:p>
            <a:pPr>
              <a:lnSpc>
                <a:spcPts val="6589"/>
              </a:lnSpc>
            </a:pPr>
            <a:r>
              <a:rPr lang="en-US" spc="43" sz="4392">
                <a:solidFill>
                  <a:srgbClr val="F8FBFD"/>
                </a:solidFill>
                <a:latin typeface="Montserrat Light Bold"/>
              </a:rPr>
              <a:t>DEMONSTRATION</a:t>
            </a:r>
          </a:p>
        </p:txBody>
      </p:sp>
      <p:sp>
        <p:nvSpPr>
          <p:cNvPr name="TextBox 12" id="12"/>
          <p:cNvSpPr txBox="true"/>
          <p:nvPr/>
        </p:nvSpPr>
        <p:spPr>
          <a:xfrm rot="0">
            <a:off x="2177712" y="5063912"/>
            <a:ext cx="4816675" cy="800130"/>
          </a:xfrm>
          <a:prstGeom prst="rect">
            <a:avLst/>
          </a:prstGeom>
        </p:spPr>
        <p:txBody>
          <a:bodyPr anchor="t" rtlCol="false" tIns="0" lIns="0" bIns="0" rIns="0">
            <a:spAutoFit/>
          </a:bodyPr>
          <a:lstStyle/>
          <a:p>
            <a:pPr>
              <a:lnSpc>
                <a:spcPts val="6589"/>
              </a:lnSpc>
            </a:pPr>
            <a:r>
              <a:rPr lang="en-US" spc="43" sz="4392">
                <a:solidFill>
                  <a:srgbClr val="F8FBFD"/>
                </a:solidFill>
                <a:latin typeface="Montserrat Light Bold"/>
              </a:rPr>
              <a:t>CONCEPTION</a:t>
            </a:r>
          </a:p>
        </p:txBody>
      </p:sp>
      <p:sp>
        <p:nvSpPr>
          <p:cNvPr name="TextBox 13" id="13"/>
          <p:cNvSpPr txBox="true"/>
          <p:nvPr/>
        </p:nvSpPr>
        <p:spPr>
          <a:xfrm rot="0">
            <a:off x="2177712" y="6960564"/>
            <a:ext cx="4816675" cy="800130"/>
          </a:xfrm>
          <a:prstGeom prst="rect">
            <a:avLst/>
          </a:prstGeom>
        </p:spPr>
        <p:txBody>
          <a:bodyPr anchor="t" rtlCol="false" tIns="0" lIns="0" bIns="0" rIns="0">
            <a:spAutoFit/>
          </a:bodyPr>
          <a:lstStyle/>
          <a:p>
            <a:pPr>
              <a:lnSpc>
                <a:spcPts val="6589"/>
              </a:lnSpc>
            </a:pPr>
            <a:r>
              <a:rPr lang="en-US" spc="43" sz="4392">
                <a:solidFill>
                  <a:srgbClr val="F8FBFD"/>
                </a:solidFill>
                <a:latin typeface="Montserrat Light Bold"/>
              </a:rPr>
              <a:t>REALISATION</a:t>
            </a:r>
          </a:p>
        </p:txBody>
      </p:sp>
      <p:sp>
        <p:nvSpPr>
          <p:cNvPr name="TextBox 14" id="14"/>
          <p:cNvSpPr txBox="true"/>
          <p:nvPr/>
        </p:nvSpPr>
        <p:spPr>
          <a:xfrm rot="0">
            <a:off x="2177712" y="8875157"/>
            <a:ext cx="4816675" cy="800130"/>
          </a:xfrm>
          <a:prstGeom prst="rect">
            <a:avLst/>
          </a:prstGeom>
        </p:spPr>
        <p:txBody>
          <a:bodyPr anchor="t" rtlCol="false" tIns="0" lIns="0" bIns="0" rIns="0">
            <a:spAutoFit/>
          </a:bodyPr>
          <a:lstStyle/>
          <a:p>
            <a:pPr>
              <a:lnSpc>
                <a:spcPts val="6589"/>
              </a:lnSpc>
            </a:pPr>
            <a:r>
              <a:rPr lang="en-US" spc="43" sz="4392">
                <a:solidFill>
                  <a:srgbClr val="F8FBFD"/>
                </a:solidFill>
                <a:latin typeface="Montserrat Light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7958" t="0" r="37958" b="0"/>
          <a:stretch>
            <a:fillRect/>
          </a:stretch>
        </p:blipFill>
        <p:spPr>
          <a:xfrm flipH="false" flipV="false" rot="0">
            <a:off x="-782928" y="0"/>
            <a:ext cx="5717332" cy="10668000"/>
          </a:xfrm>
          <a:prstGeom prst="rect">
            <a:avLst/>
          </a:prstGeom>
        </p:spPr>
      </p:pic>
      <p:sp>
        <p:nvSpPr>
          <p:cNvPr name="TextBox 3" id="3"/>
          <p:cNvSpPr txBox="true"/>
          <p:nvPr/>
        </p:nvSpPr>
        <p:spPr>
          <a:xfrm rot="0">
            <a:off x="17680649" y="9485725"/>
            <a:ext cx="424505" cy="582295"/>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3</a:t>
            </a:r>
          </a:p>
        </p:txBody>
      </p:sp>
      <p:grpSp>
        <p:nvGrpSpPr>
          <p:cNvPr name="Group 4" id="4"/>
          <p:cNvGrpSpPr/>
          <p:nvPr/>
        </p:nvGrpSpPr>
        <p:grpSpPr>
          <a:xfrm rot="0">
            <a:off x="-2181806" y="-3669650"/>
            <a:ext cx="22464574" cy="5417372"/>
            <a:chOff x="0" y="0"/>
            <a:chExt cx="7599127" cy="1832543"/>
          </a:xfrm>
        </p:grpSpPr>
        <p:sp>
          <p:nvSpPr>
            <p:cNvPr name="Freeform 5" id="5"/>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6" id="6"/>
          <p:cNvGrpSpPr/>
          <p:nvPr/>
        </p:nvGrpSpPr>
        <p:grpSpPr>
          <a:xfrm rot="0">
            <a:off x="-10327205" y="1101242"/>
            <a:ext cx="29056091" cy="1456684"/>
            <a:chOff x="0" y="0"/>
            <a:chExt cx="10132945" cy="508000"/>
          </a:xfrm>
        </p:grpSpPr>
        <p:sp>
          <p:nvSpPr>
            <p:cNvPr name="Freeform 7" id="7"/>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8" id="8"/>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INTRODUCTION</a:t>
            </a:r>
          </a:p>
        </p:txBody>
      </p:sp>
      <p:sp>
        <p:nvSpPr>
          <p:cNvPr name="TextBox 9" id="9"/>
          <p:cNvSpPr txBox="true"/>
          <p:nvPr/>
        </p:nvSpPr>
        <p:spPr>
          <a:xfrm rot="0">
            <a:off x="4934404" y="798541"/>
            <a:ext cx="14460382" cy="507982"/>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F8FBFD"/>
                </a:solidFill>
                <a:latin typeface="Open Sans 1 Bold"/>
              </a:rPr>
              <a:t>C'EST QUOI </a:t>
            </a:r>
            <a:r>
              <a:rPr lang="en-US" sz="2960">
                <a:solidFill>
                  <a:srgbClr val="A6A6A6"/>
                </a:solidFill>
                <a:latin typeface="Open Sans 1 Bold"/>
              </a:rPr>
              <a:t>RESTAURANTLY </a:t>
            </a:r>
            <a:r>
              <a:rPr lang="en-US" sz="2960">
                <a:solidFill>
                  <a:srgbClr val="F8FBFD"/>
                </a:solidFill>
                <a:latin typeface="Open Sans 1 Bold"/>
              </a:rPr>
              <a:t>?</a:t>
            </a:r>
            <a:r>
              <a:rPr lang="en-US" sz="2960">
                <a:solidFill>
                  <a:srgbClr val="A6A6A6"/>
                </a:solidFill>
                <a:latin typeface="Open Sans 1 Bold"/>
              </a:rPr>
              <a:t> </a:t>
            </a:r>
          </a:p>
        </p:txBody>
      </p:sp>
      <p:sp>
        <p:nvSpPr>
          <p:cNvPr name="TextBox 10" id="10"/>
          <p:cNvSpPr txBox="true"/>
          <p:nvPr/>
        </p:nvSpPr>
        <p:spPr>
          <a:xfrm rot="0">
            <a:off x="5370412" y="2887060"/>
            <a:ext cx="12101141" cy="6371240"/>
          </a:xfrm>
          <a:prstGeom prst="rect">
            <a:avLst/>
          </a:prstGeom>
        </p:spPr>
        <p:txBody>
          <a:bodyPr anchor="t" rtlCol="false" tIns="0" lIns="0" bIns="0" rIns="0">
            <a:spAutoFit/>
          </a:bodyPr>
          <a:lstStyle/>
          <a:p>
            <a:pPr algn="ctr">
              <a:lnSpc>
                <a:spcPts val="6354"/>
              </a:lnSpc>
            </a:pPr>
            <a:r>
              <a:rPr lang="en-US" sz="4538">
                <a:solidFill>
                  <a:srgbClr val="FFFFFF"/>
                </a:solidFill>
                <a:latin typeface="Simonetta"/>
              </a:rPr>
              <a:t> Vous avez un restaurant ? Une pizzeria ? Continuez à vendre vos délicieux plats avec un site e-commerce ! Dans ce contexte difficile, notre agence web vous accompagne avec des solutions pertinentes et adaptées à vos besoins spécifiques. C’est la raison pour laquelle nous avons développé une offre spéciale dédiée à la restauration : restaurant, pizzeria, snack, fastfood, etc.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360" t="19319" r="64694" b="0"/>
          <a:stretch>
            <a:fillRect/>
          </a:stretch>
        </p:blipFill>
        <p:spPr>
          <a:xfrm flipH="false" flipV="false" rot="0">
            <a:off x="-2181806" y="1028700"/>
            <a:ext cx="7694742" cy="9571195"/>
          </a:xfrm>
          <a:prstGeom prst="rect">
            <a:avLst/>
          </a:prstGeom>
        </p:spPr>
      </p:pic>
      <p:sp>
        <p:nvSpPr>
          <p:cNvPr name="TextBox 3" id="3"/>
          <p:cNvSpPr txBox="true"/>
          <p:nvPr/>
        </p:nvSpPr>
        <p:spPr>
          <a:xfrm rot="0">
            <a:off x="17665478" y="9534662"/>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4</a:t>
            </a:r>
          </a:p>
        </p:txBody>
      </p:sp>
      <p:grpSp>
        <p:nvGrpSpPr>
          <p:cNvPr name="Group 4" id="4"/>
          <p:cNvGrpSpPr/>
          <p:nvPr/>
        </p:nvGrpSpPr>
        <p:grpSpPr>
          <a:xfrm rot="0">
            <a:off x="-2181806" y="-3669650"/>
            <a:ext cx="22464574" cy="5417372"/>
            <a:chOff x="0" y="0"/>
            <a:chExt cx="7599127" cy="1832543"/>
          </a:xfrm>
        </p:grpSpPr>
        <p:sp>
          <p:nvSpPr>
            <p:cNvPr name="Freeform 5" id="5"/>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6" id="6"/>
          <p:cNvGrpSpPr/>
          <p:nvPr/>
        </p:nvGrpSpPr>
        <p:grpSpPr>
          <a:xfrm rot="0">
            <a:off x="-10327205" y="1101242"/>
            <a:ext cx="29056091" cy="1456684"/>
            <a:chOff x="0" y="0"/>
            <a:chExt cx="10132945" cy="508000"/>
          </a:xfrm>
        </p:grpSpPr>
        <p:sp>
          <p:nvSpPr>
            <p:cNvPr name="Freeform 7" id="7"/>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8" id="8"/>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INTRODUCTION</a:t>
            </a:r>
          </a:p>
        </p:txBody>
      </p:sp>
      <p:sp>
        <p:nvSpPr>
          <p:cNvPr name="TextBox 9" id="9"/>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F8FBFD"/>
                </a:solidFill>
                <a:latin typeface="Open Sans 1 Bold"/>
              </a:rPr>
              <a:t>C'EST QUOI </a:t>
            </a:r>
            <a:r>
              <a:rPr lang="en-US" sz="2960">
                <a:solidFill>
                  <a:srgbClr val="CCA45E"/>
                </a:solidFill>
                <a:latin typeface="Open Sans 1 Bold"/>
              </a:rPr>
              <a:t>RESTAURANTLY</a:t>
            </a:r>
            <a:r>
              <a:rPr lang="en-US" sz="2960">
                <a:solidFill>
                  <a:srgbClr val="A6A6A6"/>
                </a:solidFill>
                <a:latin typeface="Open Sans 1 Bold"/>
              </a:rPr>
              <a:t> </a:t>
            </a:r>
            <a:r>
              <a:rPr lang="en-US" sz="2960">
                <a:solidFill>
                  <a:srgbClr val="F8FBFD"/>
                </a:solidFill>
                <a:latin typeface="Open Sans 1 Bold"/>
              </a:rPr>
              <a:t>?</a:t>
            </a:r>
            <a:r>
              <a:rPr lang="en-US" sz="2960">
                <a:solidFill>
                  <a:srgbClr val="A6A6A6"/>
                </a:solidFill>
                <a:latin typeface="Open Sans 1 Bold"/>
              </a:rPr>
              <a:t> </a:t>
            </a:r>
          </a:p>
        </p:txBody>
      </p:sp>
      <p:sp>
        <p:nvSpPr>
          <p:cNvPr name="TextBox 10" id="10"/>
          <p:cNvSpPr txBox="true"/>
          <p:nvPr/>
        </p:nvSpPr>
        <p:spPr>
          <a:xfrm rot="0">
            <a:off x="5939507" y="1981200"/>
            <a:ext cx="12026651" cy="5562600"/>
          </a:xfrm>
          <a:prstGeom prst="rect">
            <a:avLst/>
          </a:prstGeom>
        </p:spPr>
        <p:txBody>
          <a:bodyPr anchor="t" rtlCol="false" tIns="0" lIns="0" bIns="0" rIns="0">
            <a:spAutoFit/>
          </a:bodyPr>
          <a:lstStyle/>
          <a:p>
            <a:pPr algn="ctr">
              <a:lnSpc>
                <a:spcPts val="6299"/>
              </a:lnSpc>
            </a:pPr>
            <a:r>
              <a:rPr lang="en-US" sz="4500">
                <a:solidFill>
                  <a:srgbClr val="FFFFFF"/>
                </a:solidFill>
                <a:latin typeface="Simonetta"/>
              </a:rPr>
              <a:t>En plus de donner une visibilité à votre établissement sur le web, vous pouvez proposer une carte en ligne avec un paiement sécurisé pour chaque commande. Vous satisfaisez ainsi les papilles de vos clients, grâce au retrait sur place ou à la livraison.</a:t>
            </a:r>
          </a:p>
          <a:p>
            <a:pPr algn="ctr">
              <a:lnSpc>
                <a:spcPts val="6299"/>
              </a:lnSpc>
            </a:pPr>
          </a:p>
        </p:txBody>
      </p:sp>
      <p:grpSp>
        <p:nvGrpSpPr>
          <p:cNvPr name="Group 11" id="11"/>
          <p:cNvGrpSpPr/>
          <p:nvPr/>
        </p:nvGrpSpPr>
        <p:grpSpPr>
          <a:xfrm rot="0">
            <a:off x="6050644" y="6989710"/>
            <a:ext cx="11256281" cy="3125343"/>
            <a:chOff x="0" y="0"/>
            <a:chExt cx="15008374" cy="4167123"/>
          </a:xfrm>
        </p:grpSpPr>
        <p:sp>
          <p:nvSpPr>
            <p:cNvPr name="TextBox 12" id="12"/>
            <p:cNvSpPr txBox="true"/>
            <p:nvPr/>
          </p:nvSpPr>
          <p:spPr>
            <a:xfrm rot="0">
              <a:off x="677058" y="-76200"/>
              <a:ext cx="14331316" cy="4243323"/>
            </a:xfrm>
            <a:prstGeom prst="rect">
              <a:avLst/>
            </a:prstGeom>
          </p:spPr>
          <p:txBody>
            <a:bodyPr anchor="t" rtlCol="false" tIns="0" lIns="0" bIns="0" rIns="0">
              <a:spAutoFit/>
            </a:bodyPr>
            <a:lstStyle/>
            <a:p>
              <a:pPr>
                <a:lnSpc>
                  <a:spcPts val="5167"/>
                </a:lnSpc>
              </a:pPr>
              <a:r>
                <a:rPr lang="en-US" sz="3564">
                  <a:solidFill>
                    <a:srgbClr val="FFFFFF"/>
                  </a:solidFill>
                  <a:latin typeface="Simonetta"/>
                </a:rPr>
                <a:t>Maîtrisez les horaires et jours de commandes sur votre site </a:t>
              </a:r>
            </a:p>
            <a:p>
              <a:pPr>
                <a:lnSpc>
                  <a:spcPts val="5167"/>
                </a:lnSpc>
              </a:pPr>
              <a:r>
                <a:rPr lang="en-US" sz="3564">
                  <a:solidFill>
                    <a:srgbClr val="FFFFFF"/>
                  </a:solidFill>
                  <a:latin typeface="Simonetta"/>
                </a:rPr>
                <a:t>Contrôlez facilement les commandes de vos clients </a:t>
              </a:r>
            </a:p>
            <a:p>
              <a:pPr>
                <a:lnSpc>
                  <a:spcPts val="5167"/>
                </a:lnSpc>
              </a:pPr>
              <a:r>
                <a:rPr lang="en-US" sz="3564">
                  <a:solidFill>
                    <a:srgbClr val="FFFFFF"/>
                  </a:solidFill>
                  <a:latin typeface="Simonetta"/>
                </a:rPr>
                <a:t>Factures automatiquement générées </a:t>
              </a:r>
            </a:p>
            <a:p>
              <a:pPr>
                <a:lnSpc>
                  <a:spcPts val="5167"/>
                </a:lnSpc>
              </a:pPr>
              <a:r>
                <a:rPr lang="en-US" sz="3564">
                  <a:solidFill>
                    <a:srgbClr val="FFFFFF"/>
                  </a:solidFill>
                  <a:latin typeface="Simonetta"/>
                </a:rPr>
                <a:t>Définissez votre zone de livraison </a:t>
              </a:r>
            </a:p>
            <a:p>
              <a:pPr>
                <a:lnSpc>
                  <a:spcPts val="5167"/>
                </a:lnSpc>
              </a:pPr>
              <a:r>
                <a:rPr lang="en-US" sz="3564">
                  <a:solidFill>
                    <a:srgbClr val="FFFFFF"/>
                  </a:solidFill>
                  <a:latin typeface="Simonetta"/>
                </a:rPr>
                <a:t>Rendez possible le retrait sans contact</a:t>
              </a:r>
            </a:p>
          </p:txBody>
        </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101600"/>
              <a:ext cx="495118" cy="495118"/>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1016749"/>
              <a:ext cx="495118" cy="495118"/>
            </a:xfrm>
            <a:prstGeom prst="rect">
              <a:avLst/>
            </a:prstGeom>
          </p:spPr>
        </p:pic>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1890435"/>
              <a:ext cx="495118" cy="495118"/>
            </a:xfrm>
            <a:prstGeom prst="rect">
              <a:avLst/>
            </a:prstGeom>
          </p:spPr>
        </p:pic>
        <p:pic>
          <p:nvPicPr>
            <p:cNvPr name="Picture 16" id="1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2739551"/>
              <a:ext cx="495118" cy="495118"/>
            </a:xfrm>
            <a:prstGeom prst="rect">
              <a:avLst/>
            </a:prstGeom>
          </p:spPr>
        </p:pic>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611104"/>
              <a:ext cx="495118" cy="495118"/>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grpSp>
        <p:nvGrpSpPr>
          <p:cNvPr name="Group 6" id="6"/>
          <p:cNvGrpSpPr/>
          <p:nvPr/>
        </p:nvGrpSpPr>
        <p:grpSpPr>
          <a:xfrm rot="0">
            <a:off x="447371" y="2130155"/>
            <a:ext cx="5599771" cy="2499330"/>
            <a:chOff x="0" y="0"/>
            <a:chExt cx="7466361" cy="3332439"/>
          </a:xfrm>
        </p:grpSpPr>
        <p:pic>
          <p:nvPicPr>
            <p:cNvPr name="Picture 7" id="7"/>
            <p:cNvPicPr>
              <a:picLocks noChangeAspect="true"/>
            </p:cNvPicPr>
            <p:nvPr/>
          </p:nvPicPr>
          <p:blipFill>
            <a:blip r:embed="rId2"/>
            <a:srcRect l="0" t="0" r="0" b="3002"/>
            <a:stretch>
              <a:fillRect/>
            </a:stretch>
          </p:blipFill>
          <p:spPr>
            <a:xfrm flipH="false" flipV="false" rot="0">
              <a:off x="152107" y="160366"/>
              <a:ext cx="7207194" cy="3172073"/>
            </a:xfrm>
            <a:prstGeom prst="rect">
              <a:avLst/>
            </a:prstGeom>
          </p:spPr>
        </p:pic>
        <p:grpSp>
          <p:nvGrpSpPr>
            <p:cNvPr name="Group 8" id="8"/>
            <p:cNvGrpSpPr/>
            <p:nvPr/>
          </p:nvGrpSpPr>
          <p:grpSpPr>
            <a:xfrm rot="0">
              <a:off x="0" y="0"/>
              <a:ext cx="7466361" cy="3332439"/>
              <a:chOff x="0" y="0"/>
              <a:chExt cx="2699168" cy="1204712"/>
            </a:xfrm>
          </p:grpSpPr>
          <p:sp>
            <p:nvSpPr>
              <p:cNvPr name="Freeform 9" id="9"/>
              <p:cNvSpPr/>
              <p:nvPr/>
            </p:nvSpPr>
            <p:spPr>
              <a:xfrm>
                <a:off x="0" y="0"/>
                <a:ext cx="2699168" cy="1204712"/>
              </a:xfrm>
              <a:custGeom>
                <a:avLst/>
                <a:gdLst/>
                <a:ahLst/>
                <a:cxnLst/>
                <a:rect r="r" b="b" t="t" l="l"/>
                <a:pathLst>
                  <a:path h="1204712" w="2699168">
                    <a:moveTo>
                      <a:pt x="0" y="0"/>
                    </a:moveTo>
                    <a:lnTo>
                      <a:pt x="0" y="1204712"/>
                    </a:lnTo>
                    <a:lnTo>
                      <a:pt x="2699168" y="1204712"/>
                    </a:lnTo>
                    <a:lnTo>
                      <a:pt x="2699168" y="0"/>
                    </a:lnTo>
                    <a:lnTo>
                      <a:pt x="0" y="0"/>
                    </a:lnTo>
                    <a:close/>
                    <a:moveTo>
                      <a:pt x="2638208" y="1143752"/>
                    </a:moveTo>
                    <a:lnTo>
                      <a:pt x="59690" y="1143752"/>
                    </a:lnTo>
                    <a:lnTo>
                      <a:pt x="59690" y="59690"/>
                    </a:lnTo>
                    <a:lnTo>
                      <a:pt x="2638208" y="59690"/>
                    </a:lnTo>
                    <a:lnTo>
                      <a:pt x="2638208" y="1143752"/>
                    </a:lnTo>
                    <a:close/>
                  </a:path>
                </a:pathLst>
              </a:custGeom>
              <a:solidFill>
                <a:srgbClr val="CCA45E"/>
              </a:solidFill>
            </p:spPr>
          </p:sp>
        </p:grpSp>
      </p:grpSp>
      <p:grpSp>
        <p:nvGrpSpPr>
          <p:cNvPr name="Group 10" id="10"/>
          <p:cNvGrpSpPr/>
          <p:nvPr/>
        </p:nvGrpSpPr>
        <p:grpSpPr>
          <a:xfrm rot="0">
            <a:off x="447371" y="6862377"/>
            <a:ext cx="5599771" cy="2766703"/>
            <a:chOff x="0" y="0"/>
            <a:chExt cx="7466361" cy="3688937"/>
          </a:xfrm>
        </p:grpSpPr>
        <p:pic>
          <p:nvPicPr>
            <p:cNvPr name="Picture 11" id="11"/>
            <p:cNvPicPr>
              <a:picLocks noChangeAspect="true"/>
            </p:cNvPicPr>
            <p:nvPr/>
          </p:nvPicPr>
          <p:blipFill>
            <a:blip r:embed="rId3"/>
            <a:srcRect l="0" t="0" r="0" b="0"/>
            <a:stretch>
              <a:fillRect/>
            </a:stretch>
          </p:blipFill>
          <p:spPr>
            <a:xfrm flipH="false" flipV="false" rot="0">
              <a:off x="0" y="187145"/>
              <a:ext cx="7310329" cy="3262234"/>
            </a:xfrm>
            <a:prstGeom prst="rect">
              <a:avLst/>
            </a:prstGeom>
          </p:spPr>
        </p:pic>
        <p:grpSp>
          <p:nvGrpSpPr>
            <p:cNvPr name="Group 12" id="12"/>
            <p:cNvGrpSpPr/>
            <p:nvPr/>
          </p:nvGrpSpPr>
          <p:grpSpPr>
            <a:xfrm rot="0">
              <a:off x="0" y="0"/>
              <a:ext cx="7466361" cy="3688937"/>
              <a:chOff x="0" y="0"/>
              <a:chExt cx="2465498" cy="1218139"/>
            </a:xfrm>
          </p:grpSpPr>
          <p:sp>
            <p:nvSpPr>
              <p:cNvPr name="Freeform 13" id="13"/>
              <p:cNvSpPr/>
              <p:nvPr/>
            </p:nvSpPr>
            <p:spPr>
              <a:xfrm>
                <a:off x="0" y="0"/>
                <a:ext cx="2465498" cy="1218139"/>
              </a:xfrm>
              <a:custGeom>
                <a:avLst/>
                <a:gdLst/>
                <a:ahLst/>
                <a:cxnLst/>
                <a:rect r="r" b="b" t="t" l="l"/>
                <a:pathLst>
                  <a:path h="1218139" w="2465498">
                    <a:moveTo>
                      <a:pt x="0" y="0"/>
                    </a:moveTo>
                    <a:lnTo>
                      <a:pt x="0" y="1218139"/>
                    </a:lnTo>
                    <a:lnTo>
                      <a:pt x="2465498" y="1218139"/>
                    </a:lnTo>
                    <a:lnTo>
                      <a:pt x="2465498" y="0"/>
                    </a:lnTo>
                    <a:lnTo>
                      <a:pt x="0" y="0"/>
                    </a:lnTo>
                    <a:close/>
                    <a:moveTo>
                      <a:pt x="2404538" y="1157179"/>
                    </a:moveTo>
                    <a:lnTo>
                      <a:pt x="59690" y="1157179"/>
                    </a:lnTo>
                    <a:lnTo>
                      <a:pt x="59690" y="59690"/>
                    </a:lnTo>
                    <a:lnTo>
                      <a:pt x="2404538" y="59690"/>
                    </a:lnTo>
                    <a:lnTo>
                      <a:pt x="2404538" y="1157179"/>
                    </a:lnTo>
                    <a:close/>
                  </a:path>
                </a:pathLst>
              </a:custGeom>
              <a:solidFill>
                <a:srgbClr val="CCA45E"/>
              </a:solidFill>
            </p:spPr>
          </p:sp>
        </p:grpSp>
      </p:grpSp>
      <p:grpSp>
        <p:nvGrpSpPr>
          <p:cNvPr name="Group 14" id="14"/>
          <p:cNvGrpSpPr/>
          <p:nvPr/>
        </p:nvGrpSpPr>
        <p:grpSpPr>
          <a:xfrm rot="0">
            <a:off x="11563712" y="2130155"/>
            <a:ext cx="6485230" cy="2894534"/>
            <a:chOff x="0" y="0"/>
            <a:chExt cx="8646973" cy="3859379"/>
          </a:xfrm>
        </p:grpSpPr>
        <p:pic>
          <p:nvPicPr>
            <p:cNvPr name="Picture 15" id="15"/>
            <p:cNvPicPr>
              <a:picLocks noChangeAspect="true"/>
            </p:cNvPicPr>
            <p:nvPr/>
          </p:nvPicPr>
          <p:blipFill>
            <a:blip r:embed="rId4"/>
            <a:srcRect l="0" t="0" r="0" b="4665"/>
            <a:stretch>
              <a:fillRect/>
            </a:stretch>
          </p:blipFill>
          <p:spPr>
            <a:xfrm flipH="false" flipV="false" rot="0">
              <a:off x="113378" y="231077"/>
              <a:ext cx="8382913" cy="3621274"/>
            </a:xfrm>
            <a:prstGeom prst="rect">
              <a:avLst/>
            </a:prstGeom>
          </p:spPr>
        </p:pic>
        <p:grpSp>
          <p:nvGrpSpPr>
            <p:cNvPr name="Group 16" id="16"/>
            <p:cNvGrpSpPr/>
            <p:nvPr/>
          </p:nvGrpSpPr>
          <p:grpSpPr>
            <a:xfrm rot="0">
              <a:off x="0" y="0"/>
              <a:ext cx="8646973" cy="3859379"/>
              <a:chOff x="0" y="0"/>
              <a:chExt cx="2699168" cy="1204712"/>
            </a:xfrm>
          </p:grpSpPr>
          <p:sp>
            <p:nvSpPr>
              <p:cNvPr name="Freeform 17" id="17"/>
              <p:cNvSpPr/>
              <p:nvPr/>
            </p:nvSpPr>
            <p:spPr>
              <a:xfrm>
                <a:off x="0" y="0"/>
                <a:ext cx="2699168" cy="1204712"/>
              </a:xfrm>
              <a:custGeom>
                <a:avLst/>
                <a:gdLst/>
                <a:ahLst/>
                <a:cxnLst/>
                <a:rect r="r" b="b" t="t" l="l"/>
                <a:pathLst>
                  <a:path h="1204712" w="2699168">
                    <a:moveTo>
                      <a:pt x="0" y="0"/>
                    </a:moveTo>
                    <a:lnTo>
                      <a:pt x="0" y="1204712"/>
                    </a:lnTo>
                    <a:lnTo>
                      <a:pt x="2699168" y="1204712"/>
                    </a:lnTo>
                    <a:lnTo>
                      <a:pt x="2699168" y="0"/>
                    </a:lnTo>
                    <a:lnTo>
                      <a:pt x="0" y="0"/>
                    </a:lnTo>
                    <a:close/>
                    <a:moveTo>
                      <a:pt x="2638208" y="1143752"/>
                    </a:moveTo>
                    <a:lnTo>
                      <a:pt x="59690" y="1143752"/>
                    </a:lnTo>
                    <a:lnTo>
                      <a:pt x="59690" y="59690"/>
                    </a:lnTo>
                    <a:lnTo>
                      <a:pt x="2638208" y="59690"/>
                    </a:lnTo>
                    <a:lnTo>
                      <a:pt x="2638208" y="1143752"/>
                    </a:lnTo>
                    <a:close/>
                  </a:path>
                </a:pathLst>
              </a:custGeom>
              <a:solidFill>
                <a:srgbClr val="CCA45E"/>
              </a:solidFill>
            </p:spPr>
          </p:sp>
        </p:grpSp>
      </p:grpSp>
      <p:grpSp>
        <p:nvGrpSpPr>
          <p:cNvPr name="Group 18" id="18"/>
          <p:cNvGrpSpPr/>
          <p:nvPr/>
        </p:nvGrpSpPr>
        <p:grpSpPr>
          <a:xfrm rot="0">
            <a:off x="11563712" y="6452277"/>
            <a:ext cx="6485230" cy="3091773"/>
            <a:chOff x="0" y="0"/>
            <a:chExt cx="8646973" cy="4122364"/>
          </a:xfrm>
        </p:grpSpPr>
        <p:grpSp>
          <p:nvGrpSpPr>
            <p:cNvPr name="Group 19" id="19"/>
            <p:cNvGrpSpPr/>
            <p:nvPr/>
          </p:nvGrpSpPr>
          <p:grpSpPr>
            <a:xfrm rot="0">
              <a:off x="0" y="0"/>
              <a:ext cx="8646973" cy="4122364"/>
              <a:chOff x="0" y="0"/>
              <a:chExt cx="2507867" cy="1195602"/>
            </a:xfrm>
          </p:grpSpPr>
          <p:sp>
            <p:nvSpPr>
              <p:cNvPr name="Freeform 20" id="20"/>
              <p:cNvSpPr/>
              <p:nvPr/>
            </p:nvSpPr>
            <p:spPr>
              <a:xfrm>
                <a:off x="0" y="0"/>
                <a:ext cx="2507867" cy="1195602"/>
              </a:xfrm>
              <a:custGeom>
                <a:avLst/>
                <a:gdLst/>
                <a:ahLst/>
                <a:cxnLst/>
                <a:rect r="r" b="b" t="t" l="l"/>
                <a:pathLst>
                  <a:path h="1195602" w="2507867">
                    <a:moveTo>
                      <a:pt x="0" y="0"/>
                    </a:moveTo>
                    <a:lnTo>
                      <a:pt x="0" y="1195602"/>
                    </a:lnTo>
                    <a:lnTo>
                      <a:pt x="2507867" y="1195602"/>
                    </a:lnTo>
                    <a:lnTo>
                      <a:pt x="2507867" y="0"/>
                    </a:lnTo>
                    <a:lnTo>
                      <a:pt x="0" y="0"/>
                    </a:lnTo>
                    <a:close/>
                    <a:moveTo>
                      <a:pt x="2446907" y="1134642"/>
                    </a:moveTo>
                    <a:lnTo>
                      <a:pt x="59690" y="1134642"/>
                    </a:lnTo>
                    <a:lnTo>
                      <a:pt x="59690" y="59690"/>
                    </a:lnTo>
                    <a:lnTo>
                      <a:pt x="2446907" y="59690"/>
                    </a:lnTo>
                    <a:lnTo>
                      <a:pt x="2446907" y="1134642"/>
                    </a:lnTo>
                    <a:close/>
                  </a:path>
                </a:pathLst>
              </a:custGeom>
              <a:solidFill>
                <a:srgbClr val="CCA45E"/>
              </a:solidFill>
            </p:spPr>
          </p:sp>
        </p:grpSp>
        <p:pic>
          <p:nvPicPr>
            <p:cNvPr name="Picture 21" id="21"/>
            <p:cNvPicPr>
              <a:picLocks noChangeAspect="true"/>
            </p:cNvPicPr>
            <p:nvPr/>
          </p:nvPicPr>
          <p:blipFill>
            <a:blip r:embed="rId5"/>
            <a:srcRect l="0" t="0" r="0" b="0"/>
            <a:stretch>
              <a:fillRect/>
            </a:stretch>
          </p:blipFill>
          <p:spPr>
            <a:xfrm flipH="false" flipV="false" rot="0">
              <a:off x="214264" y="239376"/>
              <a:ext cx="8171824" cy="3672213"/>
            </a:xfrm>
            <a:prstGeom prst="rect">
              <a:avLst/>
            </a:prstGeom>
          </p:spPr>
        </p:pic>
      </p:grpSp>
      <p:sp>
        <p:nvSpPr>
          <p:cNvPr name="TextBox 22" id="22"/>
          <p:cNvSpPr txBox="true"/>
          <p:nvPr/>
        </p:nvSpPr>
        <p:spPr>
          <a:xfrm rot="0">
            <a:off x="17624437" y="9562405"/>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5</a:t>
            </a:r>
          </a:p>
        </p:txBody>
      </p:sp>
      <p:sp>
        <p:nvSpPr>
          <p:cNvPr name="TextBox 23" id="23"/>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DEMONSTRATION</a:t>
            </a:r>
          </a:p>
        </p:txBody>
      </p:sp>
      <p:sp>
        <p:nvSpPr>
          <p:cNvPr name="TextBox 24" id="24"/>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CCA45E"/>
                </a:solidFill>
                <a:latin typeface="Open Sans 1 Bold"/>
              </a:rPr>
              <a:t>CLIENT</a:t>
            </a:r>
            <a:r>
              <a:rPr lang="en-US" u="none" sz="2960">
                <a:solidFill>
                  <a:srgbClr val="F8FBFD"/>
                </a:solidFill>
                <a:latin typeface="Open Sans 1 Bold"/>
              </a:rPr>
              <a:t>|</a:t>
            </a:r>
            <a:r>
              <a:rPr lang="en-US" u="none" sz="2960">
                <a:solidFill>
                  <a:srgbClr val="A6A6A6"/>
                </a:solidFill>
                <a:latin typeface="Open Sans 1 Bold"/>
              </a:rPr>
              <a:t>ADMIN</a:t>
            </a:r>
          </a:p>
        </p:txBody>
      </p:sp>
      <p:sp>
        <p:nvSpPr>
          <p:cNvPr name="TextBox 25" id="25"/>
          <p:cNvSpPr txBox="true"/>
          <p:nvPr/>
        </p:nvSpPr>
        <p:spPr>
          <a:xfrm rot="0">
            <a:off x="1458224" y="4724853"/>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HOME PAGE</a:t>
            </a:r>
          </a:p>
        </p:txBody>
      </p:sp>
      <p:sp>
        <p:nvSpPr>
          <p:cNvPr name="TextBox 26" id="26"/>
          <p:cNvSpPr txBox="true"/>
          <p:nvPr/>
        </p:nvSpPr>
        <p:spPr>
          <a:xfrm rot="0">
            <a:off x="1776549" y="9667180"/>
            <a:ext cx="2941416" cy="302714"/>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CHEFS PAGE</a:t>
            </a:r>
          </a:p>
        </p:txBody>
      </p:sp>
      <p:sp>
        <p:nvSpPr>
          <p:cNvPr name="TextBox 27" id="27"/>
          <p:cNvSpPr txBox="true"/>
          <p:nvPr/>
        </p:nvSpPr>
        <p:spPr>
          <a:xfrm rot="0">
            <a:off x="13335619" y="9702798"/>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GALLERY PAGE</a:t>
            </a:r>
          </a:p>
        </p:txBody>
      </p:sp>
      <p:sp>
        <p:nvSpPr>
          <p:cNvPr name="TextBox 28" id="28"/>
          <p:cNvSpPr txBox="true"/>
          <p:nvPr/>
        </p:nvSpPr>
        <p:spPr>
          <a:xfrm rot="0">
            <a:off x="13335619" y="5185987"/>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DETAILS PAGE</a:t>
            </a:r>
          </a:p>
        </p:txBody>
      </p:sp>
      <p:grpSp>
        <p:nvGrpSpPr>
          <p:cNvPr name="Group 29" id="29"/>
          <p:cNvGrpSpPr/>
          <p:nvPr/>
        </p:nvGrpSpPr>
        <p:grpSpPr>
          <a:xfrm rot="0">
            <a:off x="6751066" y="2582182"/>
            <a:ext cx="4110580" cy="2779816"/>
            <a:chOff x="0" y="0"/>
            <a:chExt cx="5480773" cy="3706421"/>
          </a:xfrm>
        </p:grpSpPr>
        <p:pic>
          <p:nvPicPr>
            <p:cNvPr name="Picture 30" id="30"/>
            <p:cNvPicPr>
              <a:picLocks noChangeAspect="true"/>
            </p:cNvPicPr>
            <p:nvPr/>
          </p:nvPicPr>
          <p:blipFill>
            <a:blip r:embed="rId6"/>
            <a:srcRect l="12028" t="0" r="15508" b="0"/>
            <a:stretch>
              <a:fillRect/>
            </a:stretch>
          </p:blipFill>
          <p:spPr>
            <a:xfrm flipH="false" flipV="false" rot="0">
              <a:off x="0" y="28920"/>
              <a:ext cx="5466313" cy="3677501"/>
            </a:xfrm>
            <a:prstGeom prst="rect">
              <a:avLst/>
            </a:prstGeom>
          </p:spPr>
        </p:pic>
        <p:grpSp>
          <p:nvGrpSpPr>
            <p:cNvPr name="Group 31" id="31"/>
            <p:cNvGrpSpPr/>
            <p:nvPr/>
          </p:nvGrpSpPr>
          <p:grpSpPr>
            <a:xfrm rot="0">
              <a:off x="0" y="0"/>
              <a:ext cx="5480773" cy="3663040"/>
              <a:chOff x="0" y="0"/>
              <a:chExt cx="1640012" cy="1096092"/>
            </a:xfrm>
          </p:grpSpPr>
          <p:sp>
            <p:nvSpPr>
              <p:cNvPr name="Freeform 32" id="32"/>
              <p:cNvSpPr/>
              <p:nvPr/>
            </p:nvSpPr>
            <p:spPr>
              <a:xfrm>
                <a:off x="0" y="0"/>
                <a:ext cx="1640012" cy="1096092"/>
              </a:xfrm>
              <a:custGeom>
                <a:avLst/>
                <a:gdLst/>
                <a:ahLst/>
                <a:cxnLst/>
                <a:rect r="r" b="b" t="t" l="l"/>
                <a:pathLst>
                  <a:path h="1096092" w="1640012">
                    <a:moveTo>
                      <a:pt x="0" y="0"/>
                    </a:moveTo>
                    <a:lnTo>
                      <a:pt x="0" y="1096092"/>
                    </a:lnTo>
                    <a:lnTo>
                      <a:pt x="1640012" y="1096092"/>
                    </a:lnTo>
                    <a:lnTo>
                      <a:pt x="1640012" y="0"/>
                    </a:lnTo>
                    <a:lnTo>
                      <a:pt x="0" y="0"/>
                    </a:lnTo>
                    <a:close/>
                    <a:moveTo>
                      <a:pt x="1579052" y="1035132"/>
                    </a:moveTo>
                    <a:lnTo>
                      <a:pt x="59690" y="1035132"/>
                    </a:lnTo>
                    <a:lnTo>
                      <a:pt x="59690" y="59690"/>
                    </a:lnTo>
                    <a:lnTo>
                      <a:pt x="1579052" y="59690"/>
                    </a:lnTo>
                    <a:lnTo>
                      <a:pt x="1579052" y="1035132"/>
                    </a:lnTo>
                    <a:close/>
                  </a:path>
                </a:pathLst>
              </a:custGeom>
              <a:solidFill>
                <a:srgbClr val="CCA45E"/>
              </a:solidFill>
            </p:spPr>
          </p:sp>
        </p:grpSp>
      </p:grpSp>
      <p:grpSp>
        <p:nvGrpSpPr>
          <p:cNvPr name="Group 33" id="33"/>
          <p:cNvGrpSpPr/>
          <p:nvPr/>
        </p:nvGrpSpPr>
        <p:grpSpPr>
          <a:xfrm rot="0">
            <a:off x="6751066" y="6337881"/>
            <a:ext cx="4110580" cy="2788413"/>
            <a:chOff x="0" y="0"/>
            <a:chExt cx="5480773" cy="3717883"/>
          </a:xfrm>
        </p:grpSpPr>
        <p:pic>
          <p:nvPicPr>
            <p:cNvPr name="Picture 34" id="34"/>
            <p:cNvPicPr>
              <a:picLocks noChangeAspect="true"/>
            </p:cNvPicPr>
            <p:nvPr/>
          </p:nvPicPr>
          <p:blipFill>
            <a:blip r:embed="rId7"/>
            <a:srcRect l="11218" t="5173" r="13418" b="7938"/>
            <a:stretch>
              <a:fillRect/>
            </a:stretch>
          </p:blipFill>
          <p:spPr>
            <a:xfrm flipH="false" flipV="false" rot="0">
              <a:off x="109805" y="202770"/>
              <a:ext cx="5370968" cy="3405790"/>
            </a:xfrm>
            <a:prstGeom prst="rect">
              <a:avLst/>
            </a:prstGeom>
          </p:spPr>
        </p:pic>
        <p:grpSp>
          <p:nvGrpSpPr>
            <p:cNvPr name="Group 35" id="35"/>
            <p:cNvGrpSpPr/>
            <p:nvPr/>
          </p:nvGrpSpPr>
          <p:grpSpPr>
            <a:xfrm rot="0">
              <a:off x="0" y="0"/>
              <a:ext cx="5467016" cy="3717883"/>
              <a:chOff x="0" y="0"/>
              <a:chExt cx="1673627" cy="1138162"/>
            </a:xfrm>
          </p:grpSpPr>
          <p:sp>
            <p:nvSpPr>
              <p:cNvPr name="Freeform 36" id="36"/>
              <p:cNvSpPr/>
              <p:nvPr/>
            </p:nvSpPr>
            <p:spPr>
              <a:xfrm>
                <a:off x="0" y="0"/>
                <a:ext cx="1673627" cy="1138162"/>
              </a:xfrm>
              <a:custGeom>
                <a:avLst/>
                <a:gdLst/>
                <a:ahLst/>
                <a:cxnLst/>
                <a:rect r="r" b="b" t="t" l="l"/>
                <a:pathLst>
                  <a:path h="1138162" w="1673627">
                    <a:moveTo>
                      <a:pt x="0" y="0"/>
                    </a:moveTo>
                    <a:lnTo>
                      <a:pt x="0" y="1138162"/>
                    </a:lnTo>
                    <a:lnTo>
                      <a:pt x="1673627" y="1138162"/>
                    </a:lnTo>
                    <a:lnTo>
                      <a:pt x="1673627" y="0"/>
                    </a:lnTo>
                    <a:lnTo>
                      <a:pt x="0" y="0"/>
                    </a:lnTo>
                    <a:close/>
                    <a:moveTo>
                      <a:pt x="1612667" y="1077202"/>
                    </a:moveTo>
                    <a:lnTo>
                      <a:pt x="59690" y="1077202"/>
                    </a:lnTo>
                    <a:lnTo>
                      <a:pt x="59690" y="59690"/>
                    </a:lnTo>
                    <a:lnTo>
                      <a:pt x="1612667" y="59690"/>
                    </a:lnTo>
                    <a:lnTo>
                      <a:pt x="1612667" y="1077202"/>
                    </a:lnTo>
                    <a:close/>
                  </a:path>
                </a:pathLst>
              </a:custGeom>
              <a:solidFill>
                <a:srgbClr val="CCA45E"/>
              </a:solidFill>
            </p:spPr>
          </p:sp>
        </p:grpSp>
      </p:grpSp>
      <p:sp>
        <p:nvSpPr>
          <p:cNvPr name="TextBox 37" id="37"/>
          <p:cNvSpPr txBox="true"/>
          <p:nvPr/>
        </p:nvSpPr>
        <p:spPr>
          <a:xfrm rot="0">
            <a:off x="7335648" y="5466773"/>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SIGNUP PAGE</a:t>
            </a:r>
          </a:p>
        </p:txBody>
      </p:sp>
      <p:sp>
        <p:nvSpPr>
          <p:cNvPr name="TextBox 38" id="38"/>
          <p:cNvSpPr txBox="true"/>
          <p:nvPr/>
        </p:nvSpPr>
        <p:spPr>
          <a:xfrm rot="0">
            <a:off x="7335648" y="9239250"/>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SIGNIN PAGE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grpSp>
        <p:nvGrpSpPr>
          <p:cNvPr name="Group 6" id="6"/>
          <p:cNvGrpSpPr/>
          <p:nvPr/>
        </p:nvGrpSpPr>
        <p:grpSpPr>
          <a:xfrm rot="0">
            <a:off x="12005472" y="6907604"/>
            <a:ext cx="5253828" cy="2847496"/>
            <a:chOff x="0" y="0"/>
            <a:chExt cx="7005103" cy="3796662"/>
          </a:xfrm>
        </p:grpSpPr>
        <p:pic>
          <p:nvPicPr>
            <p:cNvPr name="Picture 7" id="7"/>
            <p:cNvPicPr>
              <a:picLocks noChangeAspect="true"/>
            </p:cNvPicPr>
            <p:nvPr/>
          </p:nvPicPr>
          <p:blipFill>
            <a:blip r:embed="rId2"/>
            <a:srcRect l="0" t="0" r="0" b="0"/>
            <a:stretch>
              <a:fillRect/>
            </a:stretch>
          </p:blipFill>
          <p:spPr>
            <a:xfrm flipH="false" flipV="false" rot="0">
              <a:off x="190031" y="178837"/>
              <a:ext cx="6646752" cy="3510316"/>
            </a:xfrm>
            <a:prstGeom prst="rect">
              <a:avLst/>
            </a:prstGeom>
          </p:spPr>
        </p:pic>
        <p:grpSp>
          <p:nvGrpSpPr>
            <p:cNvPr name="Group 8" id="8"/>
            <p:cNvGrpSpPr/>
            <p:nvPr/>
          </p:nvGrpSpPr>
          <p:grpSpPr>
            <a:xfrm rot="0">
              <a:off x="0" y="0"/>
              <a:ext cx="7005103" cy="3796662"/>
              <a:chOff x="0" y="0"/>
              <a:chExt cx="2247551" cy="1218139"/>
            </a:xfrm>
          </p:grpSpPr>
          <p:sp>
            <p:nvSpPr>
              <p:cNvPr name="Freeform 9" id="9"/>
              <p:cNvSpPr/>
              <p:nvPr/>
            </p:nvSpPr>
            <p:spPr>
              <a:xfrm>
                <a:off x="0" y="0"/>
                <a:ext cx="2247551" cy="1218139"/>
              </a:xfrm>
              <a:custGeom>
                <a:avLst/>
                <a:gdLst/>
                <a:ahLst/>
                <a:cxnLst/>
                <a:rect r="r" b="b" t="t" l="l"/>
                <a:pathLst>
                  <a:path h="1218139" w="2247551">
                    <a:moveTo>
                      <a:pt x="0" y="0"/>
                    </a:moveTo>
                    <a:lnTo>
                      <a:pt x="0" y="1218139"/>
                    </a:lnTo>
                    <a:lnTo>
                      <a:pt x="2247551" y="1218139"/>
                    </a:lnTo>
                    <a:lnTo>
                      <a:pt x="2247551" y="0"/>
                    </a:lnTo>
                    <a:lnTo>
                      <a:pt x="0" y="0"/>
                    </a:lnTo>
                    <a:close/>
                    <a:moveTo>
                      <a:pt x="2186591" y="1157179"/>
                    </a:moveTo>
                    <a:lnTo>
                      <a:pt x="59690" y="1157179"/>
                    </a:lnTo>
                    <a:lnTo>
                      <a:pt x="59690" y="59690"/>
                    </a:lnTo>
                    <a:lnTo>
                      <a:pt x="2186591" y="59690"/>
                    </a:lnTo>
                    <a:lnTo>
                      <a:pt x="2186591" y="1157179"/>
                    </a:lnTo>
                    <a:close/>
                  </a:path>
                </a:pathLst>
              </a:custGeom>
              <a:solidFill>
                <a:srgbClr val="CCA45E"/>
              </a:solidFill>
            </p:spPr>
          </p:sp>
        </p:grpSp>
      </p:grpSp>
      <p:grpSp>
        <p:nvGrpSpPr>
          <p:cNvPr name="Group 10" id="10"/>
          <p:cNvGrpSpPr/>
          <p:nvPr/>
        </p:nvGrpSpPr>
        <p:grpSpPr>
          <a:xfrm rot="0">
            <a:off x="295654" y="2373720"/>
            <a:ext cx="5872072" cy="2769780"/>
            <a:chOff x="0" y="0"/>
            <a:chExt cx="7829430" cy="3693039"/>
          </a:xfrm>
        </p:grpSpPr>
        <p:grpSp>
          <p:nvGrpSpPr>
            <p:cNvPr name="Group 11" id="11"/>
            <p:cNvGrpSpPr/>
            <p:nvPr/>
          </p:nvGrpSpPr>
          <p:grpSpPr>
            <a:xfrm rot="0">
              <a:off x="0" y="0"/>
              <a:ext cx="7829430" cy="3693039"/>
              <a:chOff x="0" y="0"/>
              <a:chExt cx="2554050" cy="1204712"/>
            </a:xfrm>
          </p:grpSpPr>
          <p:sp>
            <p:nvSpPr>
              <p:cNvPr name="Freeform 12" id="12"/>
              <p:cNvSpPr/>
              <p:nvPr/>
            </p:nvSpPr>
            <p:spPr>
              <a:xfrm>
                <a:off x="0" y="0"/>
                <a:ext cx="2554050" cy="1204712"/>
              </a:xfrm>
              <a:custGeom>
                <a:avLst/>
                <a:gdLst/>
                <a:ahLst/>
                <a:cxnLst/>
                <a:rect r="r" b="b" t="t" l="l"/>
                <a:pathLst>
                  <a:path h="1204712" w="2554050">
                    <a:moveTo>
                      <a:pt x="0" y="0"/>
                    </a:moveTo>
                    <a:lnTo>
                      <a:pt x="0" y="1204712"/>
                    </a:lnTo>
                    <a:lnTo>
                      <a:pt x="2554050" y="1204712"/>
                    </a:lnTo>
                    <a:lnTo>
                      <a:pt x="2554050" y="0"/>
                    </a:lnTo>
                    <a:lnTo>
                      <a:pt x="0" y="0"/>
                    </a:lnTo>
                    <a:close/>
                    <a:moveTo>
                      <a:pt x="2493090" y="1143752"/>
                    </a:moveTo>
                    <a:lnTo>
                      <a:pt x="59690" y="1143752"/>
                    </a:lnTo>
                    <a:lnTo>
                      <a:pt x="59690" y="59690"/>
                    </a:lnTo>
                    <a:lnTo>
                      <a:pt x="2493090" y="59690"/>
                    </a:lnTo>
                    <a:lnTo>
                      <a:pt x="2493090" y="1143752"/>
                    </a:lnTo>
                    <a:close/>
                  </a:path>
                </a:pathLst>
              </a:custGeom>
              <a:solidFill>
                <a:srgbClr val="CCA45E"/>
              </a:solidFill>
            </p:spPr>
          </p:sp>
        </p:grpSp>
        <p:pic>
          <p:nvPicPr>
            <p:cNvPr name="Picture 13" id="13"/>
            <p:cNvPicPr>
              <a:picLocks noChangeAspect="true"/>
            </p:cNvPicPr>
            <p:nvPr/>
          </p:nvPicPr>
          <p:blipFill>
            <a:blip r:embed="rId3"/>
            <a:srcRect l="0" t="0" r="0" b="0"/>
            <a:stretch>
              <a:fillRect/>
            </a:stretch>
          </p:blipFill>
          <p:spPr>
            <a:xfrm flipH="false" flipV="false" rot="0">
              <a:off x="186359" y="145457"/>
              <a:ext cx="7456712" cy="3402125"/>
            </a:xfrm>
            <a:prstGeom prst="rect">
              <a:avLst/>
            </a:prstGeom>
          </p:spPr>
        </p:pic>
      </p:grpSp>
      <p:grpSp>
        <p:nvGrpSpPr>
          <p:cNvPr name="Group 14" id="14"/>
          <p:cNvGrpSpPr/>
          <p:nvPr/>
        </p:nvGrpSpPr>
        <p:grpSpPr>
          <a:xfrm rot="0">
            <a:off x="6457589" y="3914615"/>
            <a:ext cx="5185783" cy="3841096"/>
            <a:chOff x="0" y="0"/>
            <a:chExt cx="6914378" cy="5121462"/>
          </a:xfrm>
        </p:grpSpPr>
        <p:pic>
          <p:nvPicPr>
            <p:cNvPr name="Picture 15" id="15"/>
            <p:cNvPicPr>
              <a:picLocks noChangeAspect="true"/>
            </p:cNvPicPr>
            <p:nvPr/>
          </p:nvPicPr>
          <p:blipFill>
            <a:blip r:embed="rId4"/>
            <a:srcRect l="0" t="0" r="0" b="2899"/>
            <a:stretch>
              <a:fillRect/>
            </a:stretch>
          </p:blipFill>
          <p:spPr>
            <a:xfrm flipH="false" flipV="false" rot="0">
              <a:off x="244864" y="172679"/>
              <a:ext cx="6424650" cy="4733345"/>
            </a:xfrm>
            <a:prstGeom prst="rect">
              <a:avLst/>
            </a:prstGeom>
          </p:spPr>
        </p:pic>
        <p:grpSp>
          <p:nvGrpSpPr>
            <p:cNvPr name="Group 16" id="16"/>
            <p:cNvGrpSpPr/>
            <p:nvPr/>
          </p:nvGrpSpPr>
          <p:grpSpPr>
            <a:xfrm rot="0">
              <a:off x="0" y="0"/>
              <a:ext cx="6914378" cy="5121462"/>
              <a:chOff x="0" y="0"/>
              <a:chExt cx="1899976" cy="1407307"/>
            </a:xfrm>
          </p:grpSpPr>
          <p:sp>
            <p:nvSpPr>
              <p:cNvPr name="Freeform 17" id="17"/>
              <p:cNvSpPr/>
              <p:nvPr/>
            </p:nvSpPr>
            <p:spPr>
              <a:xfrm>
                <a:off x="0" y="0"/>
                <a:ext cx="1899976" cy="1407307"/>
              </a:xfrm>
              <a:custGeom>
                <a:avLst/>
                <a:gdLst/>
                <a:ahLst/>
                <a:cxnLst/>
                <a:rect r="r" b="b" t="t" l="l"/>
                <a:pathLst>
                  <a:path h="1407307" w="1899976">
                    <a:moveTo>
                      <a:pt x="0" y="0"/>
                    </a:moveTo>
                    <a:lnTo>
                      <a:pt x="0" y="1407307"/>
                    </a:lnTo>
                    <a:lnTo>
                      <a:pt x="1899976" y="1407307"/>
                    </a:lnTo>
                    <a:lnTo>
                      <a:pt x="1899976" y="0"/>
                    </a:lnTo>
                    <a:lnTo>
                      <a:pt x="0" y="0"/>
                    </a:lnTo>
                    <a:close/>
                    <a:moveTo>
                      <a:pt x="1839016" y="1346347"/>
                    </a:moveTo>
                    <a:lnTo>
                      <a:pt x="59690" y="1346347"/>
                    </a:lnTo>
                    <a:lnTo>
                      <a:pt x="59690" y="59690"/>
                    </a:lnTo>
                    <a:lnTo>
                      <a:pt x="1839016" y="59690"/>
                    </a:lnTo>
                    <a:lnTo>
                      <a:pt x="1839016" y="1346347"/>
                    </a:lnTo>
                    <a:close/>
                  </a:path>
                </a:pathLst>
              </a:custGeom>
              <a:solidFill>
                <a:srgbClr val="CCA45E"/>
              </a:solidFill>
            </p:spPr>
          </p:sp>
        </p:grpSp>
      </p:grpSp>
      <p:sp>
        <p:nvSpPr>
          <p:cNvPr name="TextBox 18" id="18"/>
          <p:cNvSpPr txBox="true"/>
          <p:nvPr/>
        </p:nvSpPr>
        <p:spPr>
          <a:xfrm rot="0">
            <a:off x="17667102" y="9535018"/>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6</a:t>
            </a:r>
          </a:p>
        </p:txBody>
      </p:sp>
      <p:sp>
        <p:nvSpPr>
          <p:cNvPr name="TextBox 19" id="19"/>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DEMONSTRATION</a:t>
            </a:r>
          </a:p>
        </p:txBody>
      </p:sp>
      <p:sp>
        <p:nvSpPr>
          <p:cNvPr name="TextBox 20" id="20"/>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CCA45E"/>
                </a:solidFill>
                <a:latin typeface="Open Sans 1 Bold"/>
              </a:rPr>
              <a:t>CLIENT</a:t>
            </a:r>
            <a:r>
              <a:rPr lang="en-US" sz="2960">
                <a:solidFill>
                  <a:srgbClr val="FFFFFF"/>
                </a:solidFill>
                <a:latin typeface="Open Sans 1 Bold"/>
              </a:rPr>
              <a:t>|</a:t>
            </a:r>
            <a:r>
              <a:rPr lang="en-US" sz="2960">
                <a:solidFill>
                  <a:srgbClr val="A6A6A6"/>
                </a:solidFill>
                <a:latin typeface="Open Sans 1 Bold"/>
              </a:rPr>
              <a:t>ADMIN</a:t>
            </a:r>
          </a:p>
        </p:txBody>
      </p:sp>
      <p:sp>
        <p:nvSpPr>
          <p:cNvPr name="TextBox 21" id="21"/>
          <p:cNvSpPr txBox="true"/>
          <p:nvPr/>
        </p:nvSpPr>
        <p:spPr>
          <a:xfrm rot="0">
            <a:off x="1562112" y="5292959"/>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CONTACT PAGE</a:t>
            </a:r>
          </a:p>
        </p:txBody>
      </p:sp>
      <p:sp>
        <p:nvSpPr>
          <p:cNvPr name="TextBox 22" id="22"/>
          <p:cNvSpPr txBox="true"/>
          <p:nvPr/>
        </p:nvSpPr>
        <p:spPr>
          <a:xfrm rot="0">
            <a:off x="7579773" y="7923863"/>
            <a:ext cx="2941416" cy="302714"/>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MENU LIST  PAGE</a:t>
            </a:r>
          </a:p>
        </p:txBody>
      </p:sp>
      <p:sp>
        <p:nvSpPr>
          <p:cNvPr name="TextBox 23" id="23"/>
          <p:cNvSpPr txBox="true"/>
          <p:nvPr/>
        </p:nvSpPr>
        <p:spPr>
          <a:xfrm rot="0">
            <a:off x="13013565" y="9839501"/>
            <a:ext cx="3237643"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CHOPPING CART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grpSp>
        <p:nvGrpSpPr>
          <p:cNvPr name="Group 6" id="6"/>
          <p:cNvGrpSpPr/>
          <p:nvPr/>
        </p:nvGrpSpPr>
        <p:grpSpPr>
          <a:xfrm rot="0">
            <a:off x="690717" y="2373720"/>
            <a:ext cx="8144980" cy="4861790"/>
            <a:chOff x="0" y="0"/>
            <a:chExt cx="1540436" cy="919496"/>
          </a:xfrm>
        </p:grpSpPr>
        <p:sp>
          <p:nvSpPr>
            <p:cNvPr name="Freeform 7" id="7"/>
            <p:cNvSpPr/>
            <p:nvPr/>
          </p:nvSpPr>
          <p:spPr>
            <a:xfrm>
              <a:off x="0" y="0"/>
              <a:ext cx="1540436" cy="919496"/>
            </a:xfrm>
            <a:custGeom>
              <a:avLst/>
              <a:gdLst/>
              <a:ahLst/>
              <a:cxnLst/>
              <a:rect r="r" b="b" t="t" l="l"/>
              <a:pathLst>
                <a:path h="919496" w="1540436">
                  <a:moveTo>
                    <a:pt x="0" y="0"/>
                  </a:moveTo>
                  <a:lnTo>
                    <a:pt x="0" y="919496"/>
                  </a:lnTo>
                  <a:lnTo>
                    <a:pt x="1540436" y="919496"/>
                  </a:lnTo>
                  <a:lnTo>
                    <a:pt x="1540436" y="0"/>
                  </a:lnTo>
                  <a:lnTo>
                    <a:pt x="0" y="0"/>
                  </a:lnTo>
                  <a:close/>
                  <a:moveTo>
                    <a:pt x="1479476" y="858536"/>
                  </a:moveTo>
                  <a:lnTo>
                    <a:pt x="59690" y="858536"/>
                  </a:lnTo>
                  <a:lnTo>
                    <a:pt x="59690" y="59690"/>
                  </a:lnTo>
                  <a:lnTo>
                    <a:pt x="1479476" y="59690"/>
                  </a:lnTo>
                  <a:lnTo>
                    <a:pt x="1479476" y="858536"/>
                  </a:lnTo>
                  <a:close/>
                </a:path>
              </a:pathLst>
            </a:custGeom>
            <a:solidFill>
              <a:srgbClr val="CCA45E"/>
            </a:solidFill>
          </p:spPr>
        </p:sp>
      </p:grpSp>
      <p:pic>
        <p:nvPicPr>
          <p:cNvPr name="Picture 8" id="8"/>
          <p:cNvPicPr>
            <a:picLocks noChangeAspect="true"/>
          </p:cNvPicPr>
          <p:nvPr/>
        </p:nvPicPr>
        <p:blipFill>
          <a:blip r:embed="rId2"/>
          <a:srcRect l="0" t="1350" r="0" b="1350"/>
          <a:stretch>
            <a:fillRect/>
          </a:stretch>
        </p:blipFill>
        <p:spPr>
          <a:xfrm flipH="false" flipV="false" rot="0">
            <a:off x="955262" y="2634126"/>
            <a:ext cx="7550381" cy="4297688"/>
          </a:xfrm>
          <a:prstGeom prst="rect">
            <a:avLst/>
          </a:prstGeom>
        </p:spPr>
      </p:pic>
      <p:grpSp>
        <p:nvGrpSpPr>
          <p:cNvPr name="Group 9" id="9"/>
          <p:cNvGrpSpPr/>
          <p:nvPr/>
        </p:nvGrpSpPr>
        <p:grpSpPr>
          <a:xfrm rot="0">
            <a:off x="9522121" y="2904135"/>
            <a:ext cx="8144980" cy="3757670"/>
            <a:chOff x="0" y="0"/>
            <a:chExt cx="10859974" cy="5010227"/>
          </a:xfrm>
        </p:grpSpPr>
        <p:grpSp>
          <p:nvGrpSpPr>
            <p:cNvPr name="Group 10" id="10"/>
            <p:cNvGrpSpPr/>
            <p:nvPr/>
          </p:nvGrpSpPr>
          <p:grpSpPr>
            <a:xfrm rot="0">
              <a:off x="0" y="0"/>
              <a:ext cx="10859974" cy="5010227"/>
              <a:chOff x="0" y="0"/>
              <a:chExt cx="1540436" cy="710677"/>
            </a:xfrm>
          </p:grpSpPr>
          <p:sp>
            <p:nvSpPr>
              <p:cNvPr name="Freeform 11" id="11"/>
              <p:cNvSpPr/>
              <p:nvPr/>
            </p:nvSpPr>
            <p:spPr>
              <a:xfrm>
                <a:off x="0" y="0"/>
                <a:ext cx="1540436" cy="710677"/>
              </a:xfrm>
              <a:custGeom>
                <a:avLst/>
                <a:gdLst/>
                <a:ahLst/>
                <a:cxnLst/>
                <a:rect r="r" b="b" t="t" l="l"/>
                <a:pathLst>
                  <a:path h="710677" w="1540436">
                    <a:moveTo>
                      <a:pt x="0" y="0"/>
                    </a:moveTo>
                    <a:lnTo>
                      <a:pt x="0" y="710677"/>
                    </a:lnTo>
                    <a:lnTo>
                      <a:pt x="1540436" y="710677"/>
                    </a:lnTo>
                    <a:lnTo>
                      <a:pt x="1540436" y="0"/>
                    </a:lnTo>
                    <a:lnTo>
                      <a:pt x="0" y="0"/>
                    </a:lnTo>
                    <a:close/>
                    <a:moveTo>
                      <a:pt x="1479476" y="649717"/>
                    </a:moveTo>
                    <a:lnTo>
                      <a:pt x="59690" y="649717"/>
                    </a:lnTo>
                    <a:lnTo>
                      <a:pt x="59690" y="59690"/>
                    </a:lnTo>
                    <a:lnTo>
                      <a:pt x="1479476" y="59690"/>
                    </a:lnTo>
                    <a:lnTo>
                      <a:pt x="1479476" y="649717"/>
                    </a:lnTo>
                    <a:close/>
                  </a:path>
                </a:pathLst>
              </a:custGeom>
              <a:solidFill>
                <a:srgbClr val="CCA45E"/>
              </a:solidFill>
            </p:spPr>
          </p:sp>
        </p:grpSp>
        <p:pic>
          <p:nvPicPr>
            <p:cNvPr name="Picture 12" id="12"/>
            <p:cNvPicPr>
              <a:picLocks noChangeAspect="true"/>
            </p:cNvPicPr>
            <p:nvPr/>
          </p:nvPicPr>
          <p:blipFill>
            <a:blip r:embed="rId3"/>
            <a:srcRect l="0" t="1604" r="0" b="1604"/>
            <a:stretch>
              <a:fillRect/>
            </a:stretch>
          </p:blipFill>
          <p:spPr>
            <a:xfrm flipH="false" flipV="false" rot="0">
              <a:off x="335942" y="347207"/>
              <a:ext cx="10188090" cy="4277258"/>
            </a:xfrm>
            <a:prstGeom prst="rect">
              <a:avLst/>
            </a:prstGeom>
          </p:spPr>
        </p:pic>
      </p:grpSp>
      <p:sp>
        <p:nvSpPr>
          <p:cNvPr name="TextBox 13" id="13"/>
          <p:cNvSpPr txBox="true"/>
          <p:nvPr/>
        </p:nvSpPr>
        <p:spPr>
          <a:xfrm rot="0">
            <a:off x="17667102" y="9535018"/>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7</a:t>
            </a:r>
          </a:p>
        </p:txBody>
      </p:sp>
      <p:sp>
        <p:nvSpPr>
          <p:cNvPr name="TextBox 14" id="14"/>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DEMONSTRATION</a:t>
            </a:r>
          </a:p>
        </p:txBody>
      </p:sp>
      <p:sp>
        <p:nvSpPr>
          <p:cNvPr name="TextBox 15" id="15"/>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CCA45E"/>
                </a:solidFill>
                <a:latin typeface="Open Sans 1 Bold"/>
              </a:rPr>
              <a:t>CLIENT</a:t>
            </a:r>
            <a:r>
              <a:rPr lang="en-US" sz="2960">
                <a:solidFill>
                  <a:srgbClr val="FFFFFF"/>
                </a:solidFill>
                <a:latin typeface="Open Sans 1 Bold"/>
              </a:rPr>
              <a:t>|</a:t>
            </a:r>
            <a:r>
              <a:rPr lang="en-US" sz="2960">
                <a:solidFill>
                  <a:srgbClr val="A6A6A6"/>
                </a:solidFill>
                <a:latin typeface="Open Sans 1 Bold"/>
              </a:rPr>
              <a:t>ADMIN</a:t>
            </a:r>
          </a:p>
        </p:txBody>
      </p:sp>
      <p:sp>
        <p:nvSpPr>
          <p:cNvPr name="TextBox 16" id="16"/>
          <p:cNvSpPr txBox="true"/>
          <p:nvPr/>
        </p:nvSpPr>
        <p:spPr>
          <a:xfrm rot="0">
            <a:off x="2730133" y="7621941"/>
            <a:ext cx="2941416" cy="6046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GITHUB REPOSITORY ADMIN</a:t>
            </a:r>
          </a:p>
        </p:txBody>
      </p:sp>
      <p:sp>
        <p:nvSpPr>
          <p:cNvPr name="TextBox 17" id="17"/>
          <p:cNvSpPr txBox="true"/>
          <p:nvPr/>
        </p:nvSpPr>
        <p:spPr>
          <a:xfrm rot="0">
            <a:off x="11975790" y="6912764"/>
            <a:ext cx="3237643"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GITHUB MERGE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grpSp>
        <p:nvGrpSpPr>
          <p:cNvPr name="Group 6" id="6"/>
          <p:cNvGrpSpPr/>
          <p:nvPr/>
        </p:nvGrpSpPr>
        <p:grpSpPr>
          <a:xfrm rot="0">
            <a:off x="1228725" y="2130155"/>
            <a:ext cx="7367094" cy="3288134"/>
            <a:chOff x="0" y="0"/>
            <a:chExt cx="9822792" cy="4384179"/>
          </a:xfrm>
        </p:grpSpPr>
        <p:pic>
          <p:nvPicPr>
            <p:cNvPr name="Picture 7" id="7"/>
            <p:cNvPicPr>
              <a:picLocks noChangeAspect="true"/>
            </p:cNvPicPr>
            <p:nvPr/>
          </p:nvPicPr>
          <p:blipFill>
            <a:blip r:embed="rId2"/>
            <a:srcRect l="0" t="0" r="0" b="9604"/>
            <a:stretch>
              <a:fillRect/>
            </a:stretch>
          </p:blipFill>
          <p:spPr>
            <a:xfrm flipH="false" flipV="false" rot="0">
              <a:off x="210558" y="73628"/>
              <a:ext cx="9609114" cy="4310550"/>
            </a:xfrm>
            <a:prstGeom prst="rect">
              <a:avLst/>
            </a:prstGeom>
          </p:spPr>
        </p:pic>
        <p:grpSp>
          <p:nvGrpSpPr>
            <p:cNvPr name="Group 8" id="8"/>
            <p:cNvGrpSpPr/>
            <p:nvPr/>
          </p:nvGrpSpPr>
          <p:grpSpPr>
            <a:xfrm rot="0">
              <a:off x="0" y="0"/>
              <a:ext cx="9822792" cy="4384179"/>
              <a:chOff x="0" y="0"/>
              <a:chExt cx="2699168" cy="1204712"/>
            </a:xfrm>
          </p:grpSpPr>
          <p:sp>
            <p:nvSpPr>
              <p:cNvPr name="Freeform 9" id="9"/>
              <p:cNvSpPr/>
              <p:nvPr/>
            </p:nvSpPr>
            <p:spPr>
              <a:xfrm>
                <a:off x="0" y="0"/>
                <a:ext cx="2699168" cy="1204712"/>
              </a:xfrm>
              <a:custGeom>
                <a:avLst/>
                <a:gdLst/>
                <a:ahLst/>
                <a:cxnLst/>
                <a:rect r="r" b="b" t="t" l="l"/>
                <a:pathLst>
                  <a:path h="1204712" w="2699168">
                    <a:moveTo>
                      <a:pt x="0" y="0"/>
                    </a:moveTo>
                    <a:lnTo>
                      <a:pt x="0" y="1204712"/>
                    </a:lnTo>
                    <a:lnTo>
                      <a:pt x="2699168" y="1204712"/>
                    </a:lnTo>
                    <a:lnTo>
                      <a:pt x="2699168" y="0"/>
                    </a:lnTo>
                    <a:lnTo>
                      <a:pt x="0" y="0"/>
                    </a:lnTo>
                    <a:close/>
                    <a:moveTo>
                      <a:pt x="2638208" y="1143752"/>
                    </a:moveTo>
                    <a:lnTo>
                      <a:pt x="59690" y="1143752"/>
                    </a:lnTo>
                    <a:lnTo>
                      <a:pt x="59690" y="59690"/>
                    </a:lnTo>
                    <a:lnTo>
                      <a:pt x="2638208" y="59690"/>
                    </a:lnTo>
                    <a:lnTo>
                      <a:pt x="2638208" y="1143752"/>
                    </a:lnTo>
                    <a:close/>
                  </a:path>
                </a:pathLst>
              </a:custGeom>
              <a:solidFill>
                <a:srgbClr val="CCA45E"/>
              </a:solidFill>
            </p:spPr>
          </p:sp>
        </p:grpSp>
      </p:grpSp>
      <p:grpSp>
        <p:nvGrpSpPr>
          <p:cNvPr name="Group 10" id="10"/>
          <p:cNvGrpSpPr/>
          <p:nvPr/>
        </p:nvGrpSpPr>
        <p:grpSpPr>
          <a:xfrm rot="0">
            <a:off x="1219200" y="6213953"/>
            <a:ext cx="7376619" cy="3644598"/>
            <a:chOff x="0" y="0"/>
            <a:chExt cx="9835492" cy="4859464"/>
          </a:xfrm>
        </p:grpSpPr>
        <p:pic>
          <p:nvPicPr>
            <p:cNvPr name="Picture 11" id="11"/>
            <p:cNvPicPr>
              <a:picLocks noChangeAspect="true"/>
            </p:cNvPicPr>
            <p:nvPr/>
          </p:nvPicPr>
          <p:blipFill>
            <a:blip r:embed="rId3"/>
            <a:srcRect l="1848" t="67" r="1848" b="932"/>
            <a:stretch>
              <a:fillRect/>
            </a:stretch>
          </p:blipFill>
          <p:spPr>
            <a:xfrm flipH="false" flipV="false" rot="0">
              <a:off x="222498" y="196980"/>
              <a:ext cx="9390496" cy="4645754"/>
            </a:xfrm>
            <a:prstGeom prst="rect">
              <a:avLst/>
            </a:prstGeom>
          </p:spPr>
        </p:pic>
        <p:grpSp>
          <p:nvGrpSpPr>
            <p:cNvPr name="Group 12" id="12"/>
            <p:cNvGrpSpPr/>
            <p:nvPr/>
          </p:nvGrpSpPr>
          <p:grpSpPr>
            <a:xfrm rot="0">
              <a:off x="0" y="0"/>
              <a:ext cx="9835492" cy="4859464"/>
              <a:chOff x="0" y="0"/>
              <a:chExt cx="2465498" cy="1218139"/>
            </a:xfrm>
          </p:grpSpPr>
          <p:sp>
            <p:nvSpPr>
              <p:cNvPr name="Freeform 13" id="13"/>
              <p:cNvSpPr/>
              <p:nvPr/>
            </p:nvSpPr>
            <p:spPr>
              <a:xfrm>
                <a:off x="0" y="0"/>
                <a:ext cx="2465498" cy="1218139"/>
              </a:xfrm>
              <a:custGeom>
                <a:avLst/>
                <a:gdLst/>
                <a:ahLst/>
                <a:cxnLst/>
                <a:rect r="r" b="b" t="t" l="l"/>
                <a:pathLst>
                  <a:path h="1218139" w="2465498">
                    <a:moveTo>
                      <a:pt x="0" y="0"/>
                    </a:moveTo>
                    <a:lnTo>
                      <a:pt x="0" y="1218139"/>
                    </a:lnTo>
                    <a:lnTo>
                      <a:pt x="2465498" y="1218139"/>
                    </a:lnTo>
                    <a:lnTo>
                      <a:pt x="2465498" y="0"/>
                    </a:lnTo>
                    <a:lnTo>
                      <a:pt x="0" y="0"/>
                    </a:lnTo>
                    <a:close/>
                    <a:moveTo>
                      <a:pt x="2404538" y="1157179"/>
                    </a:moveTo>
                    <a:lnTo>
                      <a:pt x="59690" y="1157179"/>
                    </a:lnTo>
                    <a:lnTo>
                      <a:pt x="59690" y="59690"/>
                    </a:lnTo>
                    <a:lnTo>
                      <a:pt x="2404538" y="59690"/>
                    </a:lnTo>
                    <a:lnTo>
                      <a:pt x="2404538" y="1157179"/>
                    </a:lnTo>
                    <a:close/>
                  </a:path>
                </a:pathLst>
              </a:custGeom>
              <a:solidFill>
                <a:srgbClr val="CCA45E"/>
              </a:solidFill>
            </p:spPr>
          </p:sp>
        </p:grpSp>
      </p:grpSp>
      <p:grpSp>
        <p:nvGrpSpPr>
          <p:cNvPr name="Group 14" id="14"/>
          <p:cNvGrpSpPr/>
          <p:nvPr/>
        </p:nvGrpSpPr>
        <p:grpSpPr>
          <a:xfrm rot="0">
            <a:off x="9682656" y="2130155"/>
            <a:ext cx="7367094" cy="3288134"/>
            <a:chOff x="0" y="0"/>
            <a:chExt cx="9822792" cy="4384179"/>
          </a:xfrm>
        </p:grpSpPr>
        <p:pic>
          <p:nvPicPr>
            <p:cNvPr name="Picture 15" id="15"/>
            <p:cNvPicPr>
              <a:picLocks noChangeAspect="true"/>
            </p:cNvPicPr>
            <p:nvPr/>
          </p:nvPicPr>
          <p:blipFill>
            <a:blip r:embed="rId4"/>
            <a:srcRect l="0" t="0" r="0" b="8617"/>
            <a:stretch>
              <a:fillRect/>
            </a:stretch>
          </p:blipFill>
          <p:spPr>
            <a:xfrm flipH="false" flipV="false" rot="0">
              <a:off x="214447" y="191550"/>
              <a:ext cx="9393898" cy="4120494"/>
            </a:xfrm>
            <a:prstGeom prst="rect">
              <a:avLst/>
            </a:prstGeom>
          </p:spPr>
        </p:pic>
        <p:grpSp>
          <p:nvGrpSpPr>
            <p:cNvPr name="Group 16" id="16"/>
            <p:cNvGrpSpPr/>
            <p:nvPr/>
          </p:nvGrpSpPr>
          <p:grpSpPr>
            <a:xfrm rot="0">
              <a:off x="0" y="0"/>
              <a:ext cx="9822792" cy="4384179"/>
              <a:chOff x="0" y="0"/>
              <a:chExt cx="2699168" cy="1204712"/>
            </a:xfrm>
          </p:grpSpPr>
          <p:sp>
            <p:nvSpPr>
              <p:cNvPr name="Freeform 17" id="17"/>
              <p:cNvSpPr/>
              <p:nvPr/>
            </p:nvSpPr>
            <p:spPr>
              <a:xfrm>
                <a:off x="0" y="0"/>
                <a:ext cx="2699168" cy="1204712"/>
              </a:xfrm>
              <a:custGeom>
                <a:avLst/>
                <a:gdLst/>
                <a:ahLst/>
                <a:cxnLst/>
                <a:rect r="r" b="b" t="t" l="l"/>
                <a:pathLst>
                  <a:path h="1204712" w="2699168">
                    <a:moveTo>
                      <a:pt x="0" y="0"/>
                    </a:moveTo>
                    <a:lnTo>
                      <a:pt x="0" y="1204712"/>
                    </a:lnTo>
                    <a:lnTo>
                      <a:pt x="2699168" y="1204712"/>
                    </a:lnTo>
                    <a:lnTo>
                      <a:pt x="2699168" y="0"/>
                    </a:lnTo>
                    <a:lnTo>
                      <a:pt x="0" y="0"/>
                    </a:lnTo>
                    <a:close/>
                    <a:moveTo>
                      <a:pt x="2638208" y="1143752"/>
                    </a:moveTo>
                    <a:lnTo>
                      <a:pt x="59690" y="1143752"/>
                    </a:lnTo>
                    <a:lnTo>
                      <a:pt x="59690" y="59690"/>
                    </a:lnTo>
                    <a:lnTo>
                      <a:pt x="2638208" y="59690"/>
                    </a:lnTo>
                    <a:lnTo>
                      <a:pt x="2638208" y="1143752"/>
                    </a:lnTo>
                    <a:close/>
                  </a:path>
                </a:pathLst>
              </a:custGeom>
              <a:solidFill>
                <a:srgbClr val="CCA45E"/>
              </a:solidFill>
            </p:spPr>
          </p:sp>
        </p:grpSp>
      </p:grpSp>
      <p:grpSp>
        <p:nvGrpSpPr>
          <p:cNvPr name="Group 18" id="18"/>
          <p:cNvGrpSpPr/>
          <p:nvPr/>
        </p:nvGrpSpPr>
        <p:grpSpPr>
          <a:xfrm rot="0">
            <a:off x="9692720" y="6213953"/>
            <a:ext cx="7499905" cy="3575510"/>
            <a:chOff x="0" y="0"/>
            <a:chExt cx="9999873" cy="4767347"/>
          </a:xfrm>
        </p:grpSpPr>
        <p:pic>
          <p:nvPicPr>
            <p:cNvPr name="Picture 19" id="19"/>
            <p:cNvPicPr>
              <a:picLocks noChangeAspect="true"/>
            </p:cNvPicPr>
            <p:nvPr/>
          </p:nvPicPr>
          <p:blipFill>
            <a:blip r:embed="rId5"/>
            <a:srcRect l="0" t="2540" r="0" b="2540"/>
            <a:stretch>
              <a:fillRect/>
            </a:stretch>
          </p:blipFill>
          <p:spPr>
            <a:xfrm flipH="false" flipV="false" rot="0">
              <a:off x="218313" y="138975"/>
              <a:ext cx="9563248" cy="4402519"/>
            </a:xfrm>
            <a:prstGeom prst="rect">
              <a:avLst/>
            </a:prstGeom>
          </p:spPr>
        </p:pic>
        <p:grpSp>
          <p:nvGrpSpPr>
            <p:cNvPr name="Group 20" id="20"/>
            <p:cNvGrpSpPr/>
            <p:nvPr/>
          </p:nvGrpSpPr>
          <p:grpSpPr>
            <a:xfrm rot="0">
              <a:off x="0" y="0"/>
              <a:ext cx="9999873" cy="4767347"/>
              <a:chOff x="0" y="0"/>
              <a:chExt cx="2507867" cy="1195602"/>
            </a:xfrm>
          </p:grpSpPr>
          <p:sp>
            <p:nvSpPr>
              <p:cNvPr name="Freeform 21" id="21"/>
              <p:cNvSpPr/>
              <p:nvPr/>
            </p:nvSpPr>
            <p:spPr>
              <a:xfrm>
                <a:off x="0" y="0"/>
                <a:ext cx="2507867" cy="1195602"/>
              </a:xfrm>
              <a:custGeom>
                <a:avLst/>
                <a:gdLst/>
                <a:ahLst/>
                <a:cxnLst/>
                <a:rect r="r" b="b" t="t" l="l"/>
                <a:pathLst>
                  <a:path h="1195602" w="2507867">
                    <a:moveTo>
                      <a:pt x="0" y="0"/>
                    </a:moveTo>
                    <a:lnTo>
                      <a:pt x="0" y="1195602"/>
                    </a:lnTo>
                    <a:lnTo>
                      <a:pt x="2507867" y="1195602"/>
                    </a:lnTo>
                    <a:lnTo>
                      <a:pt x="2507867" y="0"/>
                    </a:lnTo>
                    <a:lnTo>
                      <a:pt x="0" y="0"/>
                    </a:lnTo>
                    <a:close/>
                    <a:moveTo>
                      <a:pt x="2446907" y="1134642"/>
                    </a:moveTo>
                    <a:lnTo>
                      <a:pt x="59690" y="1134642"/>
                    </a:lnTo>
                    <a:lnTo>
                      <a:pt x="59690" y="59690"/>
                    </a:lnTo>
                    <a:lnTo>
                      <a:pt x="2446907" y="59690"/>
                    </a:lnTo>
                    <a:lnTo>
                      <a:pt x="2446907" y="1134642"/>
                    </a:lnTo>
                    <a:close/>
                  </a:path>
                </a:pathLst>
              </a:custGeom>
              <a:solidFill>
                <a:srgbClr val="CCA45E"/>
              </a:solidFill>
            </p:spPr>
          </p:sp>
        </p:grpSp>
      </p:grpSp>
      <p:sp>
        <p:nvSpPr>
          <p:cNvPr name="TextBox 22" id="22"/>
          <p:cNvSpPr txBox="true"/>
          <p:nvPr/>
        </p:nvSpPr>
        <p:spPr>
          <a:xfrm rot="0">
            <a:off x="17667102" y="9535018"/>
            <a:ext cx="424505"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9</a:t>
            </a:r>
          </a:p>
        </p:txBody>
      </p:sp>
      <p:sp>
        <p:nvSpPr>
          <p:cNvPr name="TextBox 23" id="23"/>
          <p:cNvSpPr txBox="true"/>
          <p:nvPr/>
        </p:nvSpPr>
        <p:spPr>
          <a:xfrm rot="0">
            <a:off x="690717" y="712875"/>
            <a:ext cx="6127024" cy="596760"/>
          </a:xfrm>
          <a:prstGeom prst="rect">
            <a:avLst/>
          </a:prstGeom>
        </p:spPr>
        <p:txBody>
          <a:bodyPr anchor="t" rtlCol="false" tIns="0" lIns="0" bIns="0" rIns="0">
            <a:spAutoFit/>
          </a:bodyPr>
          <a:lstStyle/>
          <a:p>
            <a:pPr algn="ctr">
              <a:lnSpc>
                <a:spcPts val="4907"/>
              </a:lnSpc>
            </a:pPr>
            <a:r>
              <a:rPr lang="en-US" sz="3505">
                <a:solidFill>
                  <a:srgbClr val="CCA45E"/>
                </a:solidFill>
                <a:latin typeface="Open Sans Extra Bold"/>
              </a:rPr>
              <a:t>DEMONSTRATION</a:t>
            </a:r>
          </a:p>
        </p:txBody>
      </p:sp>
      <p:sp>
        <p:nvSpPr>
          <p:cNvPr name="TextBox 24" id="24"/>
          <p:cNvSpPr txBox="true"/>
          <p:nvPr/>
        </p:nvSpPr>
        <p:spPr>
          <a:xfrm rot="0">
            <a:off x="4934404" y="798541"/>
            <a:ext cx="14460382" cy="505826"/>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A6A6A6"/>
                </a:solidFill>
                <a:latin typeface="Open Sans 1 Bold"/>
              </a:rPr>
              <a:t>CLIENT</a:t>
            </a:r>
            <a:r>
              <a:rPr lang="en-US" u="none" sz="2960">
                <a:solidFill>
                  <a:srgbClr val="F8FBFD"/>
                </a:solidFill>
                <a:latin typeface="Open Sans 1 Bold"/>
              </a:rPr>
              <a:t>|</a:t>
            </a:r>
            <a:r>
              <a:rPr lang="en-US" u="none" sz="2960">
                <a:solidFill>
                  <a:srgbClr val="CCA45E"/>
                </a:solidFill>
                <a:latin typeface="Open Sans 1 Bold"/>
              </a:rPr>
              <a:t>ADMIN</a:t>
            </a:r>
          </a:p>
        </p:txBody>
      </p:sp>
      <p:sp>
        <p:nvSpPr>
          <p:cNvPr name="TextBox 25" id="25"/>
          <p:cNvSpPr txBox="true"/>
          <p:nvPr/>
        </p:nvSpPr>
        <p:spPr>
          <a:xfrm rot="0">
            <a:off x="3441564" y="5509837"/>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ORDERS LIST PAGE</a:t>
            </a:r>
          </a:p>
        </p:txBody>
      </p:sp>
      <p:sp>
        <p:nvSpPr>
          <p:cNvPr name="TextBox 26" id="26"/>
          <p:cNvSpPr txBox="true"/>
          <p:nvPr/>
        </p:nvSpPr>
        <p:spPr>
          <a:xfrm rot="0">
            <a:off x="3441564" y="9909293"/>
            <a:ext cx="2941416" cy="302714"/>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MENU LIST  PAGE</a:t>
            </a:r>
          </a:p>
        </p:txBody>
      </p:sp>
      <p:sp>
        <p:nvSpPr>
          <p:cNvPr name="TextBox 27" id="27"/>
          <p:cNvSpPr txBox="true"/>
          <p:nvPr/>
        </p:nvSpPr>
        <p:spPr>
          <a:xfrm rot="0">
            <a:off x="11895495" y="9909293"/>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CATEGORIE LIST PAGE</a:t>
            </a:r>
          </a:p>
        </p:txBody>
      </p:sp>
      <p:sp>
        <p:nvSpPr>
          <p:cNvPr name="TextBox 28" id="28"/>
          <p:cNvSpPr txBox="true"/>
          <p:nvPr/>
        </p:nvSpPr>
        <p:spPr>
          <a:xfrm rot="0">
            <a:off x="11895495" y="5509837"/>
            <a:ext cx="2941416" cy="299836"/>
          </a:xfrm>
          <a:prstGeom prst="rect">
            <a:avLst/>
          </a:prstGeom>
        </p:spPr>
        <p:txBody>
          <a:bodyPr anchor="t" rtlCol="false" tIns="0" lIns="0" bIns="0" rIns="0">
            <a:spAutoFit/>
          </a:bodyPr>
          <a:lstStyle/>
          <a:p>
            <a:pPr algn="ctr">
              <a:lnSpc>
                <a:spcPts val="2458"/>
              </a:lnSpc>
            </a:pPr>
            <a:r>
              <a:rPr lang="en-US" spc="151" sz="1890">
                <a:solidFill>
                  <a:srgbClr val="CCA45E"/>
                </a:solidFill>
                <a:latin typeface="Open Sans 2 Bold"/>
              </a:rPr>
              <a:t>ORDER DETAILS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1F29"/>
        </a:solidFill>
      </p:bgPr>
    </p:bg>
    <p:spTree>
      <p:nvGrpSpPr>
        <p:cNvPr id="1" name=""/>
        <p:cNvGrpSpPr/>
        <p:nvPr/>
      </p:nvGrpSpPr>
      <p:grpSpPr>
        <a:xfrm>
          <a:off x="0" y="0"/>
          <a:ext cx="0" cy="0"/>
          <a:chOff x="0" y="0"/>
          <a:chExt cx="0" cy="0"/>
        </a:xfrm>
      </p:grpSpPr>
      <p:grpSp>
        <p:nvGrpSpPr>
          <p:cNvPr name="Group 2" id="2"/>
          <p:cNvGrpSpPr/>
          <p:nvPr/>
        </p:nvGrpSpPr>
        <p:grpSpPr>
          <a:xfrm rot="0">
            <a:off x="-2181806" y="-3669650"/>
            <a:ext cx="22464574" cy="5417372"/>
            <a:chOff x="0" y="0"/>
            <a:chExt cx="7599127" cy="1832543"/>
          </a:xfrm>
        </p:grpSpPr>
        <p:sp>
          <p:nvSpPr>
            <p:cNvPr name="Freeform 3" id="3"/>
            <p:cNvSpPr/>
            <p:nvPr/>
          </p:nvSpPr>
          <p:spPr>
            <a:xfrm>
              <a:off x="0" y="0"/>
              <a:ext cx="7599128" cy="1832543"/>
            </a:xfrm>
            <a:custGeom>
              <a:avLst/>
              <a:gdLst/>
              <a:ahLst/>
              <a:cxnLst/>
              <a:rect r="r" b="b" t="t" l="l"/>
              <a:pathLst>
                <a:path h="1832543" w="7599128">
                  <a:moveTo>
                    <a:pt x="0" y="0"/>
                  </a:moveTo>
                  <a:lnTo>
                    <a:pt x="7599128" y="0"/>
                  </a:lnTo>
                  <a:lnTo>
                    <a:pt x="7599128" y="1832543"/>
                  </a:lnTo>
                  <a:lnTo>
                    <a:pt x="0" y="1832543"/>
                  </a:lnTo>
                  <a:close/>
                </a:path>
              </a:pathLst>
            </a:custGeom>
            <a:solidFill>
              <a:srgbClr val="0F0F14"/>
            </a:solidFill>
          </p:spPr>
        </p:sp>
      </p:grpSp>
      <p:grpSp>
        <p:nvGrpSpPr>
          <p:cNvPr name="Group 4" id="4"/>
          <p:cNvGrpSpPr/>
          <p:nvPr/>
        </p:nvGrpSpPr>
        <p:grpSpPr>
          <a:xfrm rot="0">
            <a:off x="-10327205" y="1101242"/>
            <a:ext cx="29056091" cy="1456684"/>
            <a:chOff x="0" y="0"/>
            <a:chExt cx="10132945" cy="508000"/>
          </a:xfrm>
        </p:grpSpPr>
        <p:sp>
          <p:nvSpPr>
            <p:cNvPr name="Freeform 5" id="5"/>
            <p:cNvSpPr/>
            <p:nvPr/>
          </p:nvSpPr>
          <p:spPr>
            <a:xfrm>
              <a:off x="0" y="215900"/>
              <a:ext cx="10132945" cy="76200"/>
            </a:xfrm>
            <a:custGeom>
              <a:avLst/>
              <a:gdLst/>
              <a:ahLst/>
              <a:cxnLst/>
              <a:rect r="r" b="b" t="t" l="l"/>
              <a:pathLst>
                <a:path h="76200" w="10132945">
                  <a:moveTo>
                    <a:pt x="0" y="0"/>
                  </a:moveTo>
                  <a:lnTo>
                    <a:pt x="10132945" y="0"/>
                  </a:lnTo>
                  <a:lnTo>
                    <a:pt x="10132945" y="76200"/>
                  </a:lnTo>
                  <a:lnTo>
                    <a:pt x="0" y="76200"/>
                  </a:lnTo>
                  <a:close/>
                </a:path>
              </a:pathLst>
            </a:custGeom>
            <a:solidFill>
              <a:srgbClr val="FAFBFB"/>
            </a:solidFill>
          </p:spPr>
        </p:sp>
      </p:grpSp>
      <p:sp>
        <p:nvSpPr>
          <p:cNvPr name="TextBox 6" id="6"/>
          <p:cNvSpPr txBox="true"/>
          <p:nvPr/>
        </p:nvSpPr>
        <p:spPr>
          <a:xfrm rot="0">
            <a:off x="690717" y="712875"/>
            <a:ext cx="6127024" cy="600913"/>
          </a:xfrm>
          <a:prstGeom prst="rect">
            <a:avLst/>
          </a:prstGeom>
        </p:spPr>
        <p:txBody>
          <a:bodyPr anchor="t" rtlCol="false" tIns="0" lIns="0" bIns="0" rIns="0">
            <a:spAutoFit/>
          </a:bodyPr>
          <a:lstStyle/>
          <a:p>
            <a:pPr algn="ctr">
              <a:lnSpc>
                <a:spcPts val="4907"/>
              </a:lnSpc>
            </a:pPr>
            <a:r>
              <a:rPr lang="en-US" sz="3505">
                <a:solidFill>
                  <a:srgbClr val="87C2FF"/>
                </a:solidFill>
                <a:latin typeface="Open Sans Extra Bold"/>
              </a:rPr>
              <a:t>CONCEPTION</a:t>
            </a:r>
          </a:p>
        </p:txBody>
      </p:sp>
      <p:sp>
        <p:nvSpPr>
          <p:cNvPr name="TextBox 7" id="7"/>
          <p:cNvSpPr txBox="true"/>
          <p:nvPr/>
        </p:nvSpPr>
        <p:spPr>
          <a:xfrm rot="0">
            <a:off x="4934404" y="798541"/>
            <a:ext cx="14460382" cy="506898"/>
          </a:xfrm>
          <a:prstGeom prst="rect">
            <a:avLst/>
          </a:prstGeom>
        </p:spPr>
        <p:txBody>
          <a:bodyPr anchor="t" rtlCol="false" tIns="0" lIns="0" bIns="0" rIns="0">
            <a:spAutoFit/>
          </a:bodyPr>
          <a:lstStyle/>
          <a:p>
            <a:pPr algn="ctr" marL="639191" indent="-639191" lvl="0">
              <a:lnSpc>
                <a:spcPts val="4144"/>
              </a:lnSpc>
              <a:spcBef>
                <a:spcPct val="0"/>
              </a:spcBef>
            </a:pPr>
            <a:r>
              <a:rPr lang="en-US" sz="2960">
                <a:solidFill>
                  <a:srgbClr val="F8FBFD"/>
                </a:solidFill>
                <a:latin typeface="Open Sans 1 Bold"/>
              </a:rPr>
              <a:t>DIAGRAMME DE CLASSE</a:t>
            </a:r>
          </a:p>
        </p:txBody>
      </p:sp>
      <p:sp>
        <p:nvSpPr>
          <p:cNvPr name="TextBox 8" id="8"/>
          <p:cNvSpPr txBox="true"/>
          <p:nvPr/>
        </p:nvSpPr>
        <p:spPr>
          <a:xfrm rot="0">
            <a:off x="17625553" y="9450388"/>
            <a:ext cx="662447" cy="580390"/>
          </a:xfrm>
          <a:prstGeom prst="rect">
            <a:avLst/>
          </a:prstGeom>
        </p:spPr>
        <p:txBody>
          <a:bodyPr anchor="t" rtlCol="false" tIns="0" lIns="0" bIns="0" rIns="0">
            <a:spAutoFit/>
          </a:bodyPr>
          <a:lstStyle/>
          <a:p>
            <a:pPr algn="ctr">
              <a:lnSpc>
                <a:spcPts val="4759"/>
              </a:lnSpc>
            </a:pPr>
            <a:r>
              <a:rPr lang="en-US" sz="3400">
                <a:solidFill>
                  <a:srgbClr val="87C2FF"/>
                </a:solidFill>
                <a:latin typeface="Open Sans Light"/>
              </a:rPr>
              <a:t>10</a:t>
            </a:r>
          </a:p>
        </p:txBody>
      </p:sp>
      <p:grpSp>
        <p:nvGrpSpPr>
          <p:cNvPr name="Group 9" id="9"/>
          <p:cNvGrpSpPr/>
          <p:nvPr/>
        </p:nvGrpSpPr>
        <p:grpSpPr>
          <a:xfrm rot="0">
            <a:off x="2872363" y="2356603"/>
            <a:ext cx="12356235" cy="7160460"/>
            <a:chOff x="0" y="0"/>
            <a:chExt cx="16474980" cy="9547280"/>
          </a:xfrm>
        </p:grpSpPr>
        <p:grpSp>
          <p:nvGrpSpPr>
            <p:cNvPr name="Group 10" id="10"/>
            <p:cNvGrpSpPr/>
            <p:nvPr/>
          </p:nvGrpSpPr>
          <p:grpSpPr>
            <a:xfrm rot="0">
              <a:off x="0" y="0"/>
              <a:ext cx="16474980" cy="9547280"/>
              <a:chOff x="0" y="0"/>
              <a:chExt cx="2175730" cy="1260839"/>
            </a:xfrm>
          </p:grpSpPr>
          <p:sp>
            <p:nvSpPr>
              <p:cNvPr name="Freeform 11" id="11"/>
              <p:cNvSpPr/>
              <p:nvPr/>
            </p:nvSpPr>
            <p:spPr>
              <a:xfrm>
                <a:off x="0" y="0"/>
                <a:ext cx="2175730" cy="1260839"/>
              </a:xfrm>
              <a:custGeom>
                <a:avLst/>
                <a:gdLst/>
                <a:ahLst/>
                <a:cxnLst/>
                <a:rect r="r" b="b" t="t" l="l"/>
                <a:pathLst>
                  <a:path h="1260839" w="2175730">
                    <a:moveTo>
                      <a:pt x="0" y="0"/>
                    </a:moveTo>
                    <a:lnTo>
                      <a:pt x="0" y="1260839"/>
                    </a:lnTo>
                    <a:lnTo>
                      <a:pt x="2175730" y="1260839"/>
                    </a:lnTo>
                    <a:lnTo>
                      <a:pt x="2175730" y="0"/>
                    </a:lnTo>
                    <a:lnTo>
                      <a:pt x="0" y="0"/>
                    </a:lnTo>
                    <a:close/>
                    <a:moveTo>
                      <a:pt x="2114770" y="1199879"/>
                    </a:moveTo>
                    <a:lnTo>
                      <a:pt x="59690" y="1199879"/>
                    </a:lnTo>
                    <a:lnTo>
                      <a:pt x="59690" y="59690"/>
                    </a:lnTo>
                    <a:lnTo>
                      <a:pt x="2114770" y="59690"/>
                    </a:lnTo>
                    <a:lnTo>
                      <a:pt x="2114770" y="1199879"/>
                    </a:lnTo>
                    <a:close/>
                  </a:path>
                </a:pathLst>
              </a:custGeom>
              <a:solidFill>
                <a:srgbClr val="CCA45E"/>
              </a:solidFill>
            </p:spPr>
          </p:sp>
        </p:grpSp>
        <p:pic>
          <p:nvPicPr>
            <p:cNvPr name="Picture 12" id="12"/>
            <p:cNvPicPr>
              <a:picLocks noChangeAspect="true"/>
            </p:cNvPicPr>
            <p:nvPr/>
          </p:nvPicPr>
          <p:blipFill>
            <a:blip r:embed="rId2"/>
            <a:srcRect l="1410" t="0" r="1410" b="0"/>
            <a:stretch>
              <a:fillRect/>
            </a:stretch>
          </p:blipFill>
          <p:spPr>
            <a:xfrm flipH="false" flipV="false" rot="0">
              <a:off x="242391" y="210762"/>
              <a:ext cx="15990198" cy="9111686"/>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DAE2mUXtYXI</dc:identifier>
  <dcterms:modified xsi:type="dcterms:W3CDTF">2011-08-01T06:04:30Z</dcterms:modified>
  <cp:revision>1</cp:revision>
  <dc:title>Copie de Copie de CLASSY</dc:title>
</cp:coreProperties>
</file>